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4" r:id="rId11"/>
    <p:sldId id="335" r:id="rId12"/>
    <p:sldId id="299" r:id="rId13"/>
    <p:sldId id="302" r:id="rId14"/>
    <p:sldId id="264" r:id="rId15"/>
    <p:sldId id="266" r:id="rId16"/>
    <p:sldId id="265" r:id="rId17"/>
    <p:sldId id="337"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1D4B"/>
    <a:srgbClr val="4775D6"/>
    <a:srgbClr val="FF0000"/>
    <a:srgbClr val="007F00"/>
    <a:srgbClr val="0948CB"/>
    <a:srgbClr val="0B49CB"/>
    <a:srgbClr val="F2F4F8"/>
    <a:srgbClr val="1C7DDB"/>
    <a:srgbClr val="12161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0" autoAdjust="0"/>
  </p:normalViewPr>
  <p:slideViewPr>
    <p:cSldViewPr snapToGrid="0" snapToObjects="1">
      <p:cViewPr varScale="1">
        <p:scale>
          <a:sx n="114" d="100"/>
          <a:sy n="114" d="100"/>
        </p:scale>
        <p:origin x="41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0D919-7058-4B7A-8882-5963766017A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28B8967D-6FC3-4491-A675-0C241871A65B}">
      <dgm:prSet phldrT="[文字]"/>
      <dgm:spPr/>
      <dgm:t>
        <a:bodyPr/>
        <a:lstStyle/>
        <a:p>
          <a:r>
            <a:rPr lang="en-US" altLang="zh-TW" dirty="0"/>
            <a:t>Request</a:t>
          </a:r>
          <a:endParaRPr lang="zh-TW" altLang="en-US" dirty="0"/>
        </a:p>
      </dgm:t>
    </dgm:pt>
    <dgm:pt modelId="{DED84889-16AA-4499-B92B-167EF8F32C6D}" type="parTrans" cxnId="{952527C9-7766-434A-B634-B23C38DE5D67}">
      <dgm:prSet/>
      <dgm:spPr/>
      <dgm:t>
        <a:bodyPr/>
        <a:lstStyle/>
        <a:p>
          <a:endParaRPr lang="zh-TW" altLang="en-US"/>
        </a:p>
      </dgm:t>
    </dgm:pt>
    <dgm:pt modelId="{AADC424F-AC89-4599-8872-01F93CF3EB35}" type="sibTrans" cxnId="{952527C9-7766-434A-B634-B23C38DE5D67}">
      <dgm:prSet/>
      <dgm:spPr/>
      <dgm:t>
        <a:bodyPr/>
        <a:lstStyle/>
        <a:p>
          <a:endParaRPr lang="zh-TW" altLang="en-US"/>
        </a:p>
      </dgm:t>
    </dgm:pt>
    <dgm:pt modelId="{CF2841C9-7274-48F4-86C0-D2A07C85D561}">
      <dgm:prSet phldrT="[文字]" custT="1"/>
      <dgm:spPr/>
      <dgm:t>
        <a:bodyPr/>
        <a:lstStyle/>
        <a:p>
          <a:r>
            <a:rPr lang="en-US" altLang="zh-TW" sz="1800" dirty="0"/>
            <a:t>Request the endpoint to get launch data</a:t>
          </a:r>
          <a:endParaRPr lang="zh-TW" altLang="en-US" sz="1800" dirty="0"/>
        </a:p>
      </dgm:t>
    </dgm:pt>
    <dgm:pt modelId="{553E9287-0B9D-4EE6-B504-064BDF707490}" type="parTrans" cxnId="{B822D8B6-3F03-474A-9145-075FEE61E3D2}">
      <dgm:prSet/>
      <dgm:spPr/>
      <dgm:t>
        <a:bodyPr/>
        <a:lstStyle/>
        <a:p>
          <a:endParaRPr lang="zh-TW" altLang="en-US"/>
        </a:p>
      </dgm:t>
    </dgm:pt>
    <dgm:pt modelId="{F8B99DD5-EDC6-485D-8281-65558991D63F}" type="sibTrans" cxnId="{B822D8B6-3F03-474A-9145-075FEE61E3D2}">
      <dgm:prSet/>
      <dgm:spPr/>
      <dgm:t>
        <a:bodyPr/>
        <a:lstStyle/>
        <a:p>
          <a:endParaRPr lang="zh-TW" altLang="en-US"/>
        </a:p>
      </dgm:t>
    </dgm:pt>
    <dgm:pt modelId="{8EFFC61D-8983-46D7-8403-256B557EEAB1}">
      <dgm:prSet phldrT="[文字]"/>
      <dgm:spPr/>
      <dgm:t>
        <a:bodyPr/>
        <a:lstStyle/>
        <a:p>
          <a:r>
            <a:rPr lang="en-US" altLang="zh-TW" dirty="0"/>
            <a:t>Normalized</a:t>
          </a:r>
          <a:endParaRPr lang="zh-TW" altLang="en-US" dirty="0"/>
        </a:p>
      </dgm:t>
    </dgm:pt>
    <dgm:pt modelId="{9E0BABE4-8E39-4F20-A9A2-5E214DB6B3F1}" type="parTrans" cxnId="{7D0A268A-B3CC-43B7-A293-1B3D759CD43C}">
      <dgm:prSet/>
      <dgm:spPr/>
      <dgm:t>
        <a:bodyPr/>
        <a:lstStyle/>
        <a:p>
          <a:endParaRPr lang="zh-TW" altLang="en-US"/>
        </a:p>
      </dgm:t>
    </dgm:pt>
    <dgm:pt modelId="{286A8733-CDF1-4636-AC7E-CB6DCEE10B99}" type="sibTrans" cxnId="{7D0A268A-B3CC-43B7-A293-1B3D759CD43C}">
      <dgm:prSet/>
      <dgm:spPr/>
      <dgm:t>
        <a:bodyPr/>
        <a:lstStyle/>
        <a:p>
          <a:endParaRPr lang="zh-TW" altLang="en-US"/>
        </a:p>
      </dgm:t>
    </dgm:pt>
    <dgm:pt modelId="{280BF9BE-5F07-4E46-A7EF-749A095E0D94}">
      <dgm:prSet phldrT="[文字]" custT="1"/>
      <dgm:spPr/>
      <dgm:t>
        <a:bodyPr/>
        <a:lstStyle/>
        <a:p>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Normalized json format data into data frame structure.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8F388930-9BE1-421F-B2CC-3E4E30F40EBF}" type="parTrans" cxnId="{8A135EEE-2DF8-410D-BDCC-748DCA0FBB53}">
      <dgm:prSet/>
      <dgm:spPr/>
      <dgm:t>
        <a:bodyPr/>
        <a:lstStyle/>
        <a:p>
          <a:endParaRPr lang="zh-TW" altLang="en-US"/>
        </a:p>
      </dgm:t>
    </dgm:pt>
    <dgm:pt modelId="{05A74ECE-0522-4C60-8C50-9402CA90248B}" type="sibTrans" cxnId="{8A135EEE-2DF8-410D-BDCC-748DCA0FBB53}">
      <dgm:prSet/>
      <dgm:spPr/>
      <dgm:t>
        <a:bodyPr/>
        <a:lstStyle/>
        <a:p>
          <a:endParaRPr lang="zh-TW" altLang="en-US"/>
        </a:p>
      </dgm:t>
    </dgm:pt>
    <dgm:pt modelId="{8F2A910F-C55C-47F6-AA40-FAC3F88DB2E7}">
      <dgm:prSet phldrT="[文字]"/>
      <dgm:spPr/>
      <dgm:t>
        <a:bodyPr/>
        <a:lstStyle/>
        <a:p>
          <a:r>
            <a:rPr lang="en-US" altLang="zh-TW" dirty="0"/>
            <a:t>Get</a:t>
          </a:r>
          <a:endParaRPr lang="zh-TW" altLang="en-US" dirty="0"/>
        </a:p>
      </dgm:t>
    </dgm:pt>
    <dgm:pt modelId="{36F9BAC7-655B-4211-A6B5-60F82CBFCCB1}" type="sibTrans" cxnId="{129842AF-C20F-4722-A581-792424059D5B}">
      <dgm:prSet/>
      <dgm:spPr/>
      <dgm:t>
        <a:bodyPr/>
        <a:lstStyle/>
        <a:p>
          <a:endParaRPr lang="zh-TW" altLang="en-US"/>
        </a:p>
      </dgm:t>
    </dgm:pt>
    <dgm:pt modelId="{CCB43199-1559-49E7-83D6-69945FF6C502}" type="parTrans" cxnId="{129842AF-C20F-4722-A581-792424059D5B}">
      <dgm:prSet/>
      <dgm:spPr/>
      <dgm:t>
        <a:bodyPr/>
        <a:lstStyle/>
        <a:p>
          <a:endParaRPr lang="zh-TW" altLang="en-US"/>
        </a:p>
      </dgm:t>
    </dgm:pt>
    <dgm:pt modelId="{68965959-E8E8-4B59-9CF9-31F4308C88D3}">
      <dgm:prSet custT="1"/>
      <dgm:spPr/>
      <dgm:t>
        <a:bodyPr/>
        <a:lstStyle/>
        <a:p>
          <a:r>
            <a:rPr lang="en-US"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rPr>
            <a:t>Received raw data in .json format</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34BF4396-DFDE-4865-91DD-D2EB6D2D3337}" type="parTrans" cxnId="{AB7B3856-B242-4DC8-9928-82238E321295}">
      <dgm:prSet/>
      <dgm:spPr/>
      <dgm:t>
        <a:bodyPr/>
        <a:lstStyle/>
        <a:p>
          <a:endParaRPr lang="zh-TW" altLang="en-US"/>
        </a:p>
      </dgm:t>
    </dgm:pt>
    <dgm:pt modelId="{3D7EA655-3812-432D-9D00-EEAAEF41D4E3}" type="sibTrans" cxnId="{AB7B3856-B242-4DC8-9928-82238E321295}">
      <dgm:prSet/>
      <dgm:spPr/>
      <dgm:t>
        <a:bodyPr/>
        <a:lstStyle/>
        <a:p>
          <a:endParaRPr lang="zh-TW" altLang="en-US"/>
        </a:p>
      </dgm:t>
    </dgm:pt>
    <dgm:pt modelId="{21D448DA-5A62-4142-B01A-D0505F2A10F8}" type="pres">
      <dgm:prSet presAssocID="{0E50D919-7058-4B7A-8882-5963766017AF}" presName="linearFlow" presStyleCnt="0">
        <dgm:presLayoutVars>
          <dgm:dir/>
          <dgm:animLvl val="lvl"/>
          <dgm:resizeHandles val="exact"/>
        </dgm:presLayoutVars>
      </dgm:prSet>
      <dgm:spPr/>
    </dgm:pt>
    <dgm:pt modelId="{938D79F0-9B25-4886-845F-9F16192B3E86}" type="pres">
      <dgm:prSet presAssocID="{28B8967D-6FC3-4491-A675-0C241871A65B}" presName="composite" presStyleCnt="0"/>
      <dgm:spPr/>
    </dgm:pt>
    <dgm:pt modelId="{163A57FC-D4EA-4131-BBC5-65526DB98028}" type="pres">
      <dgm:prSet presAssocID="{28B8967D-6FC3-4491-A675-0C241871A65B}" presName="parTx" presStyleLbl="node1" presStyleIdx="0" presStyleCnt="3">
        <dgm:presLayoutVars>
          <dgm:chMax val="0"/>
          <dgm:chPref val="0"/>
          <dgm:bulletEnabled val="1"/>
        </dgm:presLayoutVars>
      </dgm:prSet>
      <dgm:spPr/>
    </dgm:pt>
    <dgm:pt modelId="{5E0F9BD9-D7D7-43F3-8337-489C85A98D77}" type="pres">
      <dgm:prSet presAssocID="{28B8967D-6FC3-4491-A675-0C241871A65B}" presName="parSh" presStyleLbl="node1" presStyleIdx="0" presStyleCnt="3" custLinFactNeighborX="-1677" custLinFactNeighborY="-24200"/>
      <dgm:spPr/>
    </dgm:pt>
    <dgm:pt modelId="{CE19EA04-D076-473B-ACDA-271EDD9018F7}" type="pres">
      <dgm:prSet presAssocID="{28B8967D-6FC3-4491-A675-0C241871A65B}" presName="desTx" presStyleLbl="fgAcc1" presStyleIdx="0" presStyleCnt="3" custScaleX="143967" custScaleY="47166" custLinFactNeighborX="17002" custLinFactNeighborY="-39514">
        <dgm:presLayoutVars>
          <dgm:bulletEnabled val="1"/>
        </dgm:presLayoutVars>
      </dgm:prSet>
      <dgm:spPr/>
    </dgm:pt>
    <dgm:pt modelId="{9BABC7EC-F63A-4573-A2D6-F24EA5397CA4}" type="pres">
      <dgm:prSet presAssocID="{AADC424F-AC89-4599-8872-01F93CF3EB35}" presName="sibTrans" presStyleLbl="sibTrans2D1" presStyleIdx="0" presStyleCnt="2"/>
      <dgm:spPr/>
    </dgm:pt>
    <dgm:pt modelId="{F3961B79-CECE-44A6-9128-7563BC121336}" type="pres">
      <dgm:prSet presAssocID="{AADC424F-AC89-4599-8872-01F93CF3EB35}" presName="connTx" presStyleLbl="sibTrans2D1" presStyleIdx="0" presStyleCnt="2"/>
      <dgm:spPr/>
    </dgm:pt>
    <dgm:pt modelId="{9377DA01-1E5A-4FFE-90F6-307941DA9617}" type="pres">
      <dgm:prSet presAssocID="{8F2A910F-C55C-47F6-AA40-FAC3F88DB2E7}" presName="composite" presStyleCnt="0"/>
      <dgm:spPr/>
    </dgm:pt>
    <dgm:pt modelId="{1BBED102-9D4B-43E9-99A5-61C5ACC9113A}" type="pres">
      <dgm:prSet presAssocID="{8F2A910F-C55C-47F6-AA40-FAC3F88DB2E7}" presName="parTx" presStyleLbl="node1" presStyleIdx="0" presStyleCnt="3">
        <dgm:presLayoutVars>
          <dgm:chMax val="0"/>
          <dgm:chPref val="0"/>
          <dgm:bulletEnabled val="1"/>
        </dgm:presLayoutVars>
      </dgm:prSet>
      <dgm:spPr/>
    </dgm:pt>
    <dgm:pt modelId="{A6246585-B254-4BC1-AFB0-92680022AFCD}" type="pres">
      <dgm:prSet presAssocID="{8F2A910F-C55C-47F6-AA40-FAC3F88DB2E7}" presName="parSh" presStyleLbl="node1" presStyleIdx="1" presStyleCnt="3" custLinFactNeighborX="1894" custLinFactNeighborY="-27767"/>
      <dgm:spPr/>
    </dgm:pt>
    <dgm:pt modelId="{46E73F1E-1A26-48DE-B6FB-BA33EB223671}" type="pres">
      <dgm:prSet presAssocID="{8F2A910F-C55C-47F6-AA40-FAC3F88DB2E7}" presName="desTx" presStyleLbl="fgAcc1" presStyleIdx="1" presStyleCnt="3" custScaleX="135499" custScaleY="40034" custLinFactNeighborX="20464" custLinFactNeighborY="-43346">
        <dgm:presLayoutVars>
          <dgm:bulletEnabled val="1"/>
        </dgm:presLayoutVars>
      </dgm:prSet>
      <dgm:spPr/>
    </dgm:pt>
    <dgm:pt modelId="{C7320772-673D-4332-B918-7D1247D18E0C}" type="pres">
      <dgm:prSet presAssocID="{36F9BAC7-655B-4211-A6B5-60F82CBFCCB1}" presName="sibTrans" presStyleLbl="sibTrans2D1" presStyleIdx="1" presStyleCnt="2"/>
      <dgm:spPr/>
    </dgm:pt>
    <dgm:pt modelId="{E3AE0678-759E-43D7-9F9F-DCC0DA981D41}" type="pres">
      <dgm:prSet presAssocID="{36F9BAC7-655B-4211-A6B5-60F82CBFCCB1}" presName="connTx" presStyleLbl="sibTrans2D1" presStyleIdx="1" presStyleCnt="2"/>
      <dgm:spPr/>
    </dgm:pt>
    <dgm:pt modelId="{0C7203D5-BBA6-4980-AD35-FBF6A6344E33}" type="pres">
      <dgm:prSet presAssocID="{8EFFC61D-8983-46D7-8403-256B557EEAB1}" presName="composite" presStyleCnt="0"/>
      <dgm:spPr/>
    </dgm:pt>
    <dgm:pt modelId="{3A537B51-FB0A-4300-AFCD-70A4E0BCF872}" type="pres">
      <dgm:prSet presAssocID="{8EFFC61D-8983-46D7-8403-256B557EEAB1}" presName="parTx" presStyleLbl="node1" presStyleIdx="1" presStyleCnt="3">
        <dgm:presLayoutVars>
          <dgm:chMax val="0"/>
          <dgm:chPref val="0"/>
          <dgm:bulletEnabled val="1"/>
        </dgm:presLayoutVars>
      </dgm:prSet>
      <dgm:spPr/>
    </dgm:pt>
    <dgm:pt modelId="{DB0EA567-FB35-4211-9AC0-59844B748F08}" type="pres">
      <dgm:prSet presAssocID="{8EFFC61D-8983-46D7-8403-256B557EEAB1}" presName="parSh" presStyleLbl="node1" presStyleIdx="2" presStyleCnt="3" custLinFactNeighborY="-4747"/>
      <dgm:spPr/>
    </dgm:pt>
    <dgm:pt modelId="{8A70DA0D-C1C3-491F-B979-6F68E8FAE904}" type="pres">
      <dgm:prSet presAssocID="{8EFFC61D-8983-46D7-8403-256B557EEAB1}" presName="desTx" presStyleLbl="fgAcc1" presStyleIdx="2" presStyleCnt="3" custLinFactNeighborX="175" custLinFactNeighborY="-1701">
        <dgm:presLayoutVars>
          <dgm:bulletEnabled val="1"/>
        </dgm:presLayoutVars>
      </dgm:prSet>
      <dgm:spPr/>
    </dgm:pt>
  </dgm:ptLst>
  <dgm:cxnLst>
    <dgm:cxn modelId="{00813906-BCD5-4FBB-BE62-4ECF608A7FAD}" type="presOf" srcId="{CF2841C9-7274-48F4-86C0-D2A07C85D561}" destId="{CE19EA04-D076-473B-ACDA-271EDD9018F7}" srcOrd="0" destOrd="0" presId="urn:microsoft.com/office/officeart/2005/8/layout/process3"/>
    <dgm:cxn modelId="{2FE83733-B53C-43EA-9F92-DC88EA0F0FD2}" type="presOf" srcId="{0E50D919-7058-4B7A-8882-5963766017AF}" destId="{21D448DA-5A62-4142-B01A-D0505F2A10F8}" srcOrd="0" destOrd="0" presId="urn:microsoft.com/office/officeart/2005/8/layout/process3"/>
    <dgm:cxn modelId="{9CE5FF3B-01D5-46C4-AF29-470AE55EE3F6}" type="presOf" srcId="{28B8967D-6FC3-4491-A675-0C241871A65B}" destId="{163A57FC-D4EA-4131-BBC5-65526DB98028}" srcOrd="0" destOrd="0" presId="urn:microsoft.com/office/officeart/2005/8/layout/process3"/>
    <dgm:cxn modelId="{CFF65061-AE48-4160-B422-56E38DD2B062}" type="presOf" srcId="{36F9BAC7-655B-4211-A6B5-60F82CBFCCB1}" destId="{C7320772-673D-4332-B918-7D1247D18E0C}" srcOrd="0" destOrd="0" presId="urn:microsoft.com/office/officeart/2005/8/layout/process3"/>
    <dgm:cxn modelId="{0C4D9068-F454-48E7-BEAF-9BEC4FF6C7C8}" type="presOf" srcId="{AADC424F-AC89-4599-8872-01F93CF3EB35}" destId="{F3961B79-CECE-44A6-9128-7563BC121336}" srcOrd="1" destOrd="0" presId="urn:microsoft.com/office/officeart/2005/8/layout/process3"/>
    <dgm:cxn modelId="{9A312F75-A981-4459-BE57-3433A2A68AA1}" type="presOf" srcId="{AADC424F-AC89-4599-8872-01F93CF3EB35}" destId="{9BABC7EC-F63A-4573-A2D6-F24EA5397CA4}" srcOrd="0" destOrd="0" presId="urn:microsoft.com/office/officeart/2005/8/layout/process3"/>
    <dgm:cxn modelId="{AB7B3856-B242-4DC8-9928-82238E321295}" srcId="{8F2A910F-C55C-47F6-AA40-FAC3F88DB2E7}" destId="{68965959-E8E8-4B59-9CF9-31F4308C88D3}" srcOrd="0" destOrd="0" parTransId="{34BF4396-DFDE-4865-91DD-D2EB6D2D3337}" sibTransId="{3D7EA655-3812-432D-9D00-EEAAEF41D4E3}"/>
    <dgm:cxn modelId="{F9A07659-22E9-45E6-9F6F-9AA38C7ED97B}" type="presOf" srcId="{28B8967D-6FC3-4491-A675-0C241871A65B}" destId="{5E0F9BD9-D7D7-43F3-8337-489C85A98D77}" srcOrd="1" destOrd="0" presId="urn:microsoft.com/office/officeart/2005/8/layout/process3"/>
    <dgm:cxn modelId="{7D0A268A-B3CC-43B7-A293-1B3D759CD43C}" srcId="{0E50D919-7058-4B7A-8882-5963766017AF}" destId="{8EFFC61D-8983-46D7-8403-256B557EEAB1}" srcOrd="2" destOrd="0" parTransId="{9E0BABE4-8E39-4F20-A9A2-5E214DB6B3F1}" sibTransId="{286A8733-CDF1-4636-AC7E-CB6DCEE10B99}"/>
    <dgm:cxn modelId="{F9CA1EA0-9B02-4378-A24E-B7E5FCF5E45A}" type="presOf" srcId="{36F9BAC7-655B-4211-A6B5-60F82CBFCCB1}" destId="{E3AE0678-759E-43D7-9F9F-DCC0DA981D41}" srcOrd="1" destOrd="0" presId="urn:microsoft.com/office/officeart/2005/8/layout/process3"/>
    <dgm:cxn modelId="{129842AF-C20F-4722-A581-792424059D5B}" srcId="{0E50D919-7058-4B7A-8882-5963766017AF}" destId="{8F2A910F-C55C-47F6-AA40-FAC3F88DB2E7}" srcOrd="1" destOrd="0" parTransId="{CCB43199-1559-49E7-83D6-69945FF6C502}" sibTransId="{36F9BAC7-655B-4211-A6B5-60F82CBFCCB1}"/>
    <dgm:cxn modelId="{B822D8B6-3F03-474A-9145-075FEE61E3D2}" srcId="{28B8967D-6FC3-4491-A675-0C241871A65B}" destId="{CF2841C9-7274-48F4-86C0-D2A07C85D561}" srcOrd="0" destOrd="0" parTransId="{553E9287-0B9D-4EE6-B504-064BDF707490}" sibTransId="{F8B99DD5-EDC6-485D-8281-65558991D63F}"/>
    <dgm:cxn modelId="{8B02E1B6-F27F-486F-84C1-C1F2634CFD57}" type="presOf" srcId="{8F2A910F-C55C-47F6-AA40-FAC3F88DB2E7}" destId="{1BBED102-9D4B-43E9-99A5-61C5ACC9113A}" srcOrd="0" destOrd="0" presId="urn:microsoft.com/office/officeart/2005/8/layout/process3"/>
    <dgm:cxn modelId="{FFD9A3B8-7525-4FD3-8AC5-8B421C666A79}" type="presOf" srcId="{8EFFC61D-8983-46D7-8403-256B557EEAB1}" destId="{DB0EA567-FB35-4211-9AC0-59844B748F08}" srcOrd="1" destOrd="0" presId="urn:microsoft.com/office/officeart/2005/8/layout/process3"/>
    <dgm:cxn modelId="{988338C6-A92E-47C3-A396-0ED50DA59A62}" type="presOf" srcId="{8EFFC61D-8983-46D7-8403-256B557EEAB1}" destId="{3A537B51-FB0A-4300-AFCD-70A4E0BCF872}" srcOrd="0" destOrd="0" presId="urn:microsoft.com/office/officeart/2005/8/layout/process3"/>
    <dgm:cxn modelId="{952527C9-7766-434A-B634-B23C38DE5D67}" srcId="{0E50D919-7058-4B7A-8882-5963766017AF}" destId="{28B8967D-6FC3-4491-A675-0C241871A65B}" srcOrd="0" destOrd="0" parTransId="{DED84889-16AA-4499-B92B-167EF8F32C6D}" sibTransId="{AADC424F-AC89-4599-8872-01F93CF3EB35}"/>
    <dgm:cxn modelId="{BA3A1CE0-87FB-44A6-9C76-5891C7C51362}" type="presOf" srcId="{8F2A910F-C55C-47F6-AA40-FAC3F88DB2E7}" destId="{A6246585-B254-4BC1-AFB0-92680022AFCD}" srcOrd="1" destOrd="0" presId="urn:microsoft.com/office/officeart/2005/8/layout/process3"/>
    <dgm:cxn modelId="{3E7DA2E9-ECF9-4DFF-A1ED-CEDA099F6DE3}" type="presOf" srcId="{280BF9BE-5F07-4E46-A7EF-749A095E0D94}" destId="{8A70DA0D-C1C3-491F-B979-6F68E8FAE904}" srcOrd="0" destOrd="0" presId="urn:microsoft.com/office/officeart/2005/8/layout/process3"/>
    <dgm:cxn modelId="{8A135EEE-2DF8-410D-BDCC-748DCA0FBB53}" srcId="{8EFFC61D-8983-46D7-8403-256B557EEAB1}" destId="{280BF9BE-5F07-4E46-A7EF-749A095E0D94}" srcOrd="0" destOrd="0" parTransId="{8F388930-9BE1-421F-B2CC-3E4E30F40EBF}" sibTransId="{05A74ECE-0522-4C60-8C50-9402CA90248B}"/>
    <dgm:cxn modelId="{A10152FC-F5D7-4642-ADCF-1EEA3B7114DA}" type="presOf" srcId="{68965959-E8E8-4B59-9CF9-31F4308C88D3}" destId="{46E73F1E-1A26-48DE-B6FB-BA33EB223671}" srcOrd="0" destOrd="0" presId="urn:microsoft.com/office/officeart/2005/8/layout/process3"/>
    <dgm:cxn modelId="{A03B4F1D-1EA6-4710-A7F8-1A5D92D62F5F}" type="presParOf" srcId="{21D448DA-5A62-4142-B01A-D0505F2A10F8}" destId="{938D79F0-9B25-4886-845F-9F16192B3E86}" srcOrd="0" destOrd="0" presId="urn:microsoft.com/office/officeart/2005/8/layout/process3"/>
    <dgm:cxn modelId="{C6D7153A-1AE0-465F-9D48-E1BF7E597036}" type="presParOf" srcId="{938D79F0-9B25-4886-845F-9F16192B3E86}" destId="{163A57FC-D4EA-4131-BBC5-65526DB98028}" srcOrd="0" destOrd="0" presId="urn:microsoft.com/office/officeart/2005/8/layout/process3"/>
    <dgm:cxn modelId="{A52433F4-7B9F-4187-9D4F-C2B5DF99B2F1}" type="presParOf" srcId="{938D79F0-9B25-4886-845F-9F16192B3E86}" destId="{5E0F9BD9-D7D7-43F3-8337-489C85A98D77}" srcOrd="1" destOrd="0" presId="urn:microsoft.com/office/officeart/2005/8/layout/process3"/>
    <dgm:cxn modelId="{32A0B766-921E-4DD2-9D46-0CBF6BD7E818}" type="presParOf" srcId="{938D79F0-9B25-4886-845F-9F16192B3E86}" destId="{CE19EA04-D076-473B-ACDA-271EDD9018F7}" srcOrd="2" destOrd="0" presId="urn:microsoft.com/office/officeart/2005/8/layout/process3"/>
    <dgm:cxn modelId="{857AC4D6-7D98-43E5-8C41-80B758050157}" type="presParOf" srcId="{21D448DA-5A62-4142-B01A-D0505F2A10F8}" destId="{9BABC7EC-F63A-4573-A2D6-F24EA5397CA4}" srcOrd="1" destOrd="0" presId="urn:microsoft.com/office/officeart/2005/8/layout/process3"/>
    <dgm:cxn modelId="{A0F26024-A593-4251-BC1F-D3870D8DCC63}" type="presParOf" srcId="{9BABC7EC-F63A-4573-A2D6-F24EA5397CA4}" destId="{F3961B79-CECE-44A6-9128-7563BC121336}" srcOrd="0" destOrd="0" presId="urn:microsoft.com/office/officeart/2005/8/layout/process3"/>
    <dgm:cxn modelId="{91FEEB52-6AF1-41E7-99D2-AC345761C591}" type="presParOf" srcId="{21D448DA-5A62-4142-B01A-D0505F2A10F8}" destId="{9377DA01-1E5A-4FFE-90F6-307941DA9617}" srcOrd="2" destOrd="0" presId="urn:microsoft.com/office/officeart/2005/8/layout/process3"/>
    <dgm:cxn modelId="{E9D4FE1C-3185-44DE-8CE6-F1A94B414A20}" type="presParOf" srcId="{9377DA01-1E5A-4FFE-90F6-307941DA9617}" destId="{1BBED102-9D4B-43E9-99A5-61C5ACC9113A}" srcOrd="0" destOrd="0" presId="urn:microsoft.com/office/officeart/2005/8/layout/process3"/>
    <dgm:cxn modelId="{A17FD74E-53D5-4819-B3DD-DF56EBE8C59B}" type="presParOf" srcId="{9377DA01-1E5A-4FFE-90F6-307941DA9617}" destId="{A6246585-B254-4BC1-AFB0-92680022AFCD}" srcOrd="1" destOrd="0" presId="urn:microsoft.com/office/officeart/2005/8/layout/process3"/>
    <dgm:cxn modelId="{D1E4160A-F906-4E9A-B3D1-48ADEAE0BADF}" type="presParOf" srcId="{9377DA01-1E5A-4FFE-90F6-307941DA9617}" destId="{46E73F1E-1A26-48DE-B6FB-BA33EB223671}" srcOrd="2" destOrd="0" presId="urn:microsoft.com/office/officeart/2005/8/layout/process3"/>
    <dgm:cxn modelId="{CF180D34-7200-407F-8BCE-6220979BAD2E}" type="presParOf" srcId="{21D448DA-5A62-4142-B01A-D0505F2A10F8}" destId="{C7320772-673D-4332-B918-7D1247D18E0C}" srcOrd="3" destOrd="0" presId="urn:microsoft.com/office/officeart/2005/8/layout/process3"/>
    <dgm:cxn modelId="{3C5D74B0-CB96-4909-8538-8F099457930A}" type="presParOf" srcId="{C7320772-673D-4332-B918-7D1247D18E0C}" destId="{E3AE0678-759E-43D7-9F9F-DCC0DA981D41}" srcOrd="0" destOrd="0" presId="urn:microsoft.com/office/officeart/2005/8/layout/process3"/>
    <dgm:cxn modelId="{A7672CB3-1A41-4EBE-BEE9-9DB8C5881337}" type="presParOf" srcId="{21D448DA-5A62-4142-B01A-D0505F2A10F8}" destId="{0C7203D5-BBA6-4980-AD35-FBF6A6344E33}" srcOrd="4" destOrd="0" presId="urn:microsoft.com/office/officeart/2005/8/layout/process3"/>
    <dgm:cxn modelId="{7DDDC829-4706-4BDB-9726-69B23118602A}" type="presParOf" srcId="{0C7203D5-BBA6-4980-AD35-FBF6A6344E33}" destId="{3A537B51-FB0A-4300-AFCD-70A4E0BCF872}" srcOrd="0" destOrd="0" presId="urn:microsoft.com/office/officeart/2005/8/layout/process3"/>
    <dgm:cxn modelId="{B812A4D0-8CE6-4521-81D1-B158FE985999}" type="presParOf" srcId="{0C7203D5-BBA6-4980-AD35-FBF6A6344E33}" destId="{DB0EA567-FB35-4211-9AC0-59844B748F08}" srcOrd="1" destOrd="0" presId="urn:microsoft.com/office/officeart/2005/8/layout/process3"/>
    <dgm:cxn modelId="{C0BC4F2E-2641-497B-89CE-19CAB8F424FA}" type="presParOf" srcId="{0C7203D5-BBA6-4980-AD35-FBF6A6344E33}" destId="{8A70DA0D-C1C3-491F-B979-6F68E8FAE90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0D919-7058-4B7A-8882-5963766017A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28B8967D-6FC3-4491-A675-0C241871A65B}">
      <dgm:prSet phldrT="[文字]"/>
      <dgm:spPr/>
      <dgm:t>
        <a:bodyPr/>
        <a:lstStyle/>
        <a:p>
          <a:r>
            <a:rPr lang="en-US" altLang="zh-TW" dirty="0"/>
            <a:t>Request</a:t>
          </a:r>
          <a:endParaRPr lang="zh-TW" altLang="en-US" dirty="0"/>
        </a:p>
      </dgm:t>
    </dgm:pt>
    <dgm:pt modelId="{DED84889-16AA-4499-B92B-167EF8F32C6D}" type="parTrans" cxnId="{952527C9-7766-434A-B634-B23C38DE5D67}">
      <dgm:prSet/>
      <dgm:spPr/>
      <dgm:t>
        <a:bodyPr/>
        <a:lstStyle/>
        <a:p>
          <a:endParaRPr lang="zh-TW" altLang="en-US"/>
        </a:p>
      </dgm:t>
    </dgm:pt>
    <dgm:pt modelId="{AADC424F-AC89-4599-8872-01F93CF3EB35}" type="sibTrans" cxnId="{952527C9-7766-434A-B634-B23C38DE5D67}">
      <dgm:prSet/>
      <dgm:spPr/>
      <dgm:t>
        <a:bodyPr/>
        <a:lstStyle/>
        <a:p>
          <a:endParaRPr lang="zh-TW" altLang="en-US"/>
        </a:p>
      </dgm:t>
    </dgm:pt>
    <dgm:pt modelId="{CF2841C9-7274-48F4-86C0-D2A07C85D561}">
      <dgm:prSet phldrT="[文字]" custT="1"/>
      <dgm:spPr/>
      <dgm:t>
        <a:bodyPr/>
        <a:lstStyle/>
        <a:p>
          <a:r>
            <a:rPr lang="en-US" altLang="zh-TW" sz="1800" dirty="0"/>
            <a:t>Requested webpage to get text data in HTML format.</a:t>
          </a:r>
          <a:endParaRPr lang="zh-TW" altLang="en-US" sz="1800" dirty="0"/>
        </a:p>
      </dgm:t>
    </dgm:pt>
    <dgm:pt modelId="{553E9287-0B9D-4EE6-B504-064BDF707490}" type="parTrans" cxnId="{B822D8B6-3F03-474A-9145-075FEE61E3D2}">
      <dgm:prSet/>
      <dgm:spPr/>
      <dgm:t>
        <a:bodyPr/>
        <a:lstStyle/>
        <a:p>
          <a:endParaRPr lang="zh-TW" altLang="en-US"/>
        </a:p>
      </dgm:t>
    </dgm:pt>
    <dgm:pt modelId="{F8B99DD5-EDC6-485D-8281-65558991D63F}" type="sibTrans" cxnId="{B822D8B6-3F03-474A-9145-075FEE61E3D2}">
      <dgm:prSet/>
      <dgm:spPr/>
      <dgm:t>
        <a:bodyPr/>
        <a:lstStyle/>
        <a:p>
          <a:endParaRPr lang="zh-TW" altLang="en-US"/>
        </a:p>
      </dgm:t>
    </dgm:pt>
    <dgm:pt modelId="{8EFFC61D-8983-46D7-8403-256B557EEAB1}">
      <dgm:prSet phldrT="[文字]"/>
      <dgm:spPr/>
      <dgm:t>
        <a:bodyPr/>
        <a:lstStyle/>
        <a:p>
          <a:r>
            <a:rPr lang="en-US" altLang="zh-TW" dirty="0"/>
            <a:t>Transform </a:t>
          </a:r>
          <a:endParaRPr lang="zh-TW" altLang="en-US" dirty="0"/>
        </a:p>
      </dgm:t>
    </dgm:pt>
    <dgm:pt modelId="{9E0BABE4-8E39-4F20-A9A2-5E214DB6B3F1}" type="parTrans" cxnId="{7D0A268A-B3CC-43B7-A293-1B3D759CD43C}">
      <dgm:prSet/>
      <dgm:spPr/>
      <dgm:t>
        <a:bodyPr/>
        <a:lstStyle/>
        <a:p>
          <a:endParaRPr lang="zh-TW" altLang="en-US"/>
        </a:p>
      </dgm:t>
    </dgm:pt>
    <dgm:pt modelId="{286A8733-CDF1-4636-AC7E-CB6DCEE10B99}" type="sibTrans" cxnId="{7D0A268A-B3CC-43B7-A293-1B3D759CD43C}">
      <dgm:prSet/>
      <dgm:spPr/>
      <dgm:t>
        <a:bodyPr/>
        <a:lstStyle/>
        <a:p>
          <a:endParaRPr lang="zh-TW" altLang="en-US"/>
        </a:p>
      </dgm:t>
    </dgm:pt>
    <dgm:pt modelId="{280BF9BE-5F07-4E46-A7EF-749A095E0D94}">
      <dgm:prSet phldrT="[文字]" custT="1"/>
      <dgm:spPr/>
      <dgm:t>
        <a:bodyPr/>
        <a:lstStyle/>
        <a:p>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Transformed HTML data into data frame through pandas module.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8F388930-9BE1-421F-B2CC-3E4E30F40EBF}" type="parTrans" cxnId="{8A135EEE-2DF8-410D-BDCC-748DCA0FBB53}">
      <dgm:prSet/>
      <dgm:spPr/>
      <dgm:t>
        <a:bodyPr/>
        <a:lstStyle/>
        <a:p>
          <a:endParaRPr lang="zh-TW" altLang="en-US"/>
        </a:p>
      </dgm:t>
    </dgm:pt>
    <dgm:pt modelId="{05A74ECE-0522-4C60-8C50-9402CA90248B}" type="sibTrans" cxnId="{8A135EEE-2DF8-410D-BDCC-748DCA0FBB53}">
      <dgm:prSet/>
      <dgm:spPr/>
      <dgm:t>
        <a:bodyPr/>
        <a:lstStyle/>
        <a:p>
          <a:endParaRPr lang="zh-TW" altLang="en-US"/>
        </a:p>
      </dgm:t>
    </dgm:pt>
    <dgm:pt modelId="{8F2A910F-C55C-47F6-AA40-FAC3F88DB2E7}">
      <dgm:prSet phldrT="[文字]"/>
      <dgm:spPr/>
      <dgm:t>
        <a:bodyPr/>
        <a:lstStyle/>
        <a:p>
          <a:r>
            <a:rPr lang="en-US" altLang="zh-TW" dirty="0"/>
            <a:t>Parse </a:t>
          </a:r>
          <a:endParaRPr lang="zh-TW" altLang="en-US" dirty="0"/>
        </a:p>
      </dgm:t>
    </dgm:pt>
    <dgm:pt modelId="{36F9BAC7-655B-4211-A6B5-60F82CBFCCB1}" type="sibTrans" cxnId="{129842AF-C20F-4722-A581-792424059D5B}">
      <dgm:prSet/>
      <dgm:spPr/>
      <dgm:t>
        <a:bodyPr/>
        <a:lstStyle/>
        <a:p>
          <a:endParaRPr lang="zh-TW" altLang="en-US"/>
        </a:p>
      </dgm:t>
    </dgm:pt>
    <dgm:pt modelId="{CCB43199-1559-49E7-83D6-69945FF6C502}" type="parTrans" cxnId="{129842AF-C20F-4722-A581-792424059D5B}">
      <dgm:prSet/>
      <dgm:spPr/>
      <dgm:t>
        <a:bodyPr/>
        <a:lstStyle/>
        <a:p>
          <a:endParaRPr lang="zh-TW" altLang="en-US"/>
        </a:p>
      </dgm:t>
    </dgm:pt>
    <dgm:pt modelId="{68965959-E8E8-4B59-9CF9-31F4308C88D3}">
      <dgm:prSet custT="1"/>
      <dgm:spPr/>
      <dgm:t>
        <a:bodyPr/>
        <a:lstStyle/>
        <a:p>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Applied beautiful soup module as a parser to extract launch table.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34BF4396-DFDE-4865-91DD-D2EB6D2D3337}" type="parTrans" cxnId="{AB7B3856-B242-4DC8-9928-82238E321295}">
      <dgm:prSet/>
      <dgm:spPr/>
      <dgm:t>
        <a:bodyPr/>
        <a:lstStyle/>
        <a:p>
          <a:endParaRPr lang="zh-TW" altLang="en-US"/>
        </a:p>
      </dgm:t>
    </dgm:pt>
    <dgm:pt modelId="{3D7EA655-3812-432D-9D00-EEAAEF41D4E3}" type="sibTrans" cxnId="{AB7B3856-B242-4DC8-9928-82238E321295}">
      <dgm:prSet/>
      <dgm:spPr/>
      <dgm:t>
        <a:bodyPr/>
        <a:lstStyle/>
        <a:p>
          <a:endParaRPr lang="zh-TW" altLang="en-US"/>
        </a:p>
      </dgm:t>
    </dgm:pt>
    <dgm:pt modelId="{21D448DA-5A62-4142-B01A-D0505F2A10F8}" type="pres">
      <dgm:prSet presAssocID="{0E50D919-7058-4B7A-8882-5963766017AF}" presName="linearFlow" presStyleCnt="0">
        <dgm:presLayoutVars>
          <dgm:dir/>
          <dgm:animLvl val="lvl"/>
          <dgm:resizeHandles val="exact"/>
        </dgm:presLayoutVars>
      </dgm:prSet>
      <dgm:spPr/>
    </dgm:pt>
    <dgm:pt modelId="{938D79F0-9B25-4886-845F-9F16192B3E86}" type="pres">
      <dgm:prSet presAssocID="{28B8967D-6FC3-4491-A675-0C241871A65B}" presName="composite" presStyleCnt="0"/>
      <dgm:spPr/>
    </dgm:pt>
    <dgm:pt modelId="{163A57FC-D4EA-4131-BBC5-65526DB98028}" type="pres">
      <dgm:prSet presAssocID="{28B8967D-6FC3-4491-A675-0C241871A65B}" presName="parTx" presStyleLbl="node1" presStyleIdx="0" presStyleCnt="3">
        <dgm:presLayoutVars>
          <dgm:chMax val="0"/>
          <dgm:chPref val="0"/>
          <dgm:bulletEnabled val="1"/>
        </dgm:presLayoutVars>
      </dgm:prSet>
      <dgm:spPr/>
    </dgm:pt>
    <dgm:pt modelId="{5E0F9BD9-D7D7-43F3-8337-489C85A98D77}" type="pres">
      <dgm:prSet presAssocID="{28B8967D-6FC3-4491-A675-0C241871A65B}" presName="parSh" presStyleLbl="node1" presStyleIdx="0" presStyleCnt="3" custLinFactNeighborX="-224" custLinFactNeighborY="-16613"/>
      <dgm:spPr/>
    </dgm:pt>
    <dgm:pt modelId="{CE19EA04-D076-473B-ACDA-271EDD9018F7}" type="pres">
      <dgm:prSet presAssocID="{28B8967D-6FC3-4491-A675-0C241871A65B}" presName="desTx" presStyleLbl="fgAcc1" presStyleIdx="0" presStyleCnt="3" custScaleX="118574" custScaleY="61518" custLinFactNeighborX="17890" custLinFactNeighborY="-31238">
        <dgm:presLayoutVars>
          <dgm:bulletEnabled val="1"/>
        </dgm:presLayoutVars>
      </dgm:prSet>
      <dgm:spPr/>
    </dgm:pt>
    <dgm:pt modelId="{9BABC7EC-F63A-4573-A2D6-F24EA5397CA4}" type="pres">
      <dgm:prSet presAssocID="{AADC424F-AC89-4599-8872-01F93CF3EB35}" presName="sibTrans" presStyleLbl="sibTrans2D1" presStyleIdx="0" presStyleCnt="2" custLinFactNeighborY="18706"/>
      <dgm:spPr/>
    </dgm:pt>
    <dgm:pt modelId="{F3961B79-CECE-44A6-9128-7563BC121336}" type="pres">
      <dgm:prSet presAssocID="{AADC424F-AC89-4599-8872-01F93CF3EB35}" presName="connTx" presStyleLbl="sibTrans2D1" presStyleIdx="0" presStyleCnt="2"/>
      <dgm:spPr/>
    </dgm:pt>
    <dgm:pt modelId="{9377DA01-1E5A-4FFE-90F6-307941DA9617}" type="pres">
      <dgm:prSet presAssocID="{8F2A910F-C55C-47F6-AA40-FAC3F88DB2E7}" presName="composite" presStyleCnt="0"/>
      <dgm:spPr/>
    </dgm:pt>
    <dgm:pt modelId="{1BBED102-9D4B-43E9-99A5-61C5ACC9113A}" type="pres">
      <dgm:prSet presAssocID="{8F2A910F-C55C-47F6-AA40-FAC3F88DB2E7}" presName="parTx" presStyleLbl="node1" presStyleIdx="0" presStyleCnt="3">
        <dgm:presLayoutVars>
          <dgm:chMax val="0"/>
          <dgm:chPref val="0"/>
          <dgm:bulletEnabled val="1"/>
        </dgm:presLayoutVars>
      </dgm:prSet>
      <dgm:spPr/>
    </dgm:pt>
    <dgm:pt modelId="{A6246585-B254-4BC1-AFB0-92680022AFCD}" type="pres">
      <dgm:prSet presAssocID="{8F2A910F-C55C-47F6-AA40-FAC3F88DB2E7}" presName="parSh" presStyleLbl="node1" presStyleIdx="1" presStyleCnt="3" custLinFactNeighborX="-11468" custLinFactNeighborY="-14425"/>
      <dgm:spPr/>
    </dgm:pt>
    <dgm:pt modelId="{46E73F1E-1A26-48DE-B6FB-BA33EB223671}" type="pres">
      <dgm:prSet presAssocID="{8F2A910F-C55C-47F6-AA40-FAC3F88DB2E7}" presName="desTx" presStyleLbl="fgAcc1" presStyleIdx="1" presStyleCnt="3" custScaleX="135499" custScaleY="76768" custLinFactNeighborX="-619" custLinFactNeighborY="-20978">
        <dgm:presLayoutVars>
          <dgm:bulletEnabled val="1"/>
        </dgm:presLayoutVars>
      </dgm:prSet>
      <dgm:spPr/>
    </dgm:pt>
    <dgm:pt modelId="{C7320772-673D-4332-B918-7D1247D18E0C}" type="pres">
      <dgm:prSet presAssocID="{36F9BAC7-655B-4211-A6B5-60F82CBFCCB1}" presName="sibTrans" presStyleLbl="sibTrans2D1" presStyleIdx="1" presStyleCnt="2" custLinFactNeighborY="21386"/>
      <dgm:spPr/>
    </dgm:pt>
    <dgm:pt modelId="{E3AE0678-759E-43D7-9F9F-DCC0DA981D41}" type="pres">
      <dgm:prSet presAssocID="{36F9BAC7-655B-4211-A6B5-60F82CBFCCB1}" presName="connTx" presStyleLbl="sibTrans2D1" presStyleIdx="1" presStyleCnt="2"/>
      <dgm:spPr/>
    </dgm:pt>
    <dgm:pt modelId="{0C7203D5-BBA6-4980-AD35-FBF6A6344E33}" type="pres">
      <dgm:prSet presAssocID="{8EFFC61D-8983-46D7-8403-256B557EEAB1}" presName="composite" presStyleCnt="0"/>
      <dgm:spPr/>
    </dgm:pt>
    <dgm:pt modelId="{3A537B51-FB0A-4300-AFCD-70A4E0BCF872}" type="pres">
      <dgm:prSet presAssocID="{8EFFC61D-8983-46D7-8403-256B557EEAB1}" presName="parTx" presStyleLbl="node1" presStyleIdx="1" presStyleCnt="3">
        <dgm:presLayoutVars>
          <dgm:chMax val="0"/>
          <dgm:chPref val="0"/>
          <dgm:bulletEnabled val="1"/>
        </dgm:presLayoutVars>
      </dgm:prSet>
      <dgm:spPr/>
    </dgm:pt>
    <dgm:pt modelId="{DB0EA567-FB35-4211-9AC0-59844B748F08}" type="pres">
      <dgm:prSet presAssocID="{8EFFC61D-8983-46D7-8403-256B557EEAB1}" presName="parSh" presStyleLbl="node1" presStyleIdx="2" presStyleCnt="3" custLinFactNeighborX="-26236" custLinFactNeighborY="-20892"/>
      <dgm:spPr/>
    </dgm:pt>
    <dgm:pt modelId="{8A70DA0D-C1C3-491F-B979-6F68E8FAE904}" type="pres">
      <dgm:prSet presAssocID="{8EFFC61D-8983-46D7-8403-256B557EEAB1}" presName="desTx" presStyleLbl="fgAcc1" presStyleIdx="2" presStyleCnt="3" custScaleX="138728" custScaleY="54264" custLinFactNeighborX="30585" custLinFactNeighborY="-32029">
        <dgm:presLayoutVars>
          <dgm:bulletEnabled val="1"/>
        </dgm:presLayoutVars>
      </dgm:prSet>
      <dgm:spPr/>
    </dgm:pt>
  </dgm:ptLst>
  <dgm:cxnLst>
    <dgm:cxn modelId="{00813906-BCD5-4FBB-BE62-4ECF608A7FAD}" type="presOf" srcId="{CF2841C9-7274-48F4-86C0-D2A07C85D561}" destId="{CE19EA04-D076-473B-ACDA-271EDD9018F7}" srcOrd="0" destOrd="0" presId="urn:microsoft.com/office/officeart/2005/8/layout/process3"/>
    <dgm:cxn modelId="{2FE83733-B53C-43EA-9F92-DC88EA0F0FD2}" type="presOf" srcId="{0E50D919-7058-4B7A-8882-5963766017AF}" destId="{21D448DA-5A62-4142-B01A-D0505F2A10F8}" srcOrd="0" destOrd="0" presId="urn:microsoft.com/office/officeart/2005/8/layout/process3"/>
    <dgm:cxn modelId="{9CE5FF3B-01D5-46C4-AF29-470AE55EE3F6}" type="presOf" srcId="{28B8967D-6FC3-4491-A675-0C241871A65B}" destId="{163A57FC-D4EA-4131-BBC5-65526DB98028}" srcOrd="0" destOrd="0" presId="urn:microsoft.com/office/officeart/2005/8/layout/process3"/>
    <dgm:cxn modelId="{CFF65061-AE48-4160-B422-56E38DD2B062}" type="presOf" srcId="{36F9BAC7-655B-4211-A6B5-60F82CBFCCB1}" destId="{C7320772-673D-4332-B918-7D1247D18E0C}" srcOrd="0" destOrd="0" presId="urn:microsoft.com/office/officeart/2005/8/layout/process3"/>
    <dgm:cxn modelId="{0C4D9068-F454-48E7-BEAF-9BEC4FF6C7C8}" type="presOf" srcId="{AADC424F-AC89-4599-8872-01F93CF3EB35}" destId="{F3961B79-CECE-44A6-9128-7563BC121336}" srcOrd="1" destOrd="0" presId="urn:microsoft.com/office/officeart/2005/8/layout/process3"/>
    <dgm:cxn modelId="{9A312F75-A981-4459-BE57-3433A2A68AA1}" type="presOf" srcId="{AADC424F-AC89-4599-8872-01F93CF3EB35}" destId="{9BABC7EC-F63A-4573-A2D6-F24EA5397CA4}" srcOrd="0" destOrd="0" presId="urn:microsoft.com/office/officeart/2005/8/layout/process3"/>
    <dgm:cxn modelId="{AB7B3856-B242-4DC8-9928-82238E321295}" srcId="{8F2A910F-C55C-47F6-AA40-FAC3F88DB2E7}" destId="{68965959-E8E8-4B59-9CF9-31F4308C88D3}" srcOrd="0" destOrd="0" parTransId="{34BF4396-DFDE-4865-91DD-D2EB6D2D3337}" sibTransId="{3D7EA655-3812-432D-9D00-EEAAEF41D4E3}"/>
    <dgm:cxn modelId="{F9A07659-22E9-45E6-9F6F-9AA38C7ED97B}" type="presOf" srcId="{28B8967D-6FC3-4491-A675-0C241871A65B}" destId="{5E0F9BD9-D7D7-43F3-8337-489C85A98D77}" srcOrd="1" destOrd="0" presId="urn:microsoft.com/office/officeart/2005/8/layout/process3"/>
    <dgm:cxn modelId="{7D0A268A-B3CC-43B7-A293-1B3D759CD43C}" srcId="{0E50D919-7058-4B7A-8882-5963766017AF}" destId="{8EFFC61D-8983-46D7-8403-256B557EEAB1}" srcOrd="2" destOrd="0" parTransId="{9E0BABE4-8E39-4F20-A9A2-5E214DB6B3F1}" sibTransId="{286A8733-CDF1-4636-AC7E-CB6DCEE10B99}"/>
    <dgm:cxn modelId="{F9CA1EA0-9B02-4378-A24E-B7E5FCF5E45A}" type="presOf" srcId="{36F9BAC7-655B-4211-A6B5-60F82CBFCCB1}" destId="{E3AE0678-759E-43D7-9F9F-DCC0DA981D41}" srcOrd="1" destOrd="0" presId="urn:microsoft.com/office/officeart/2005/8/layout/process3"/>
    <dgm:cxn modelId="{129842AF-C20F-4722-A581-792424059D5B}" srcId="{0E50D919-7058-4B7A-8882-5963766017AF}" destId="{8F2A910F-C55C-47F6-AA40-FAC3F88DB2E7}" srcOrd="1" destOrd="0" parTransId="{CCB43199-1559-49E7-83D6-69945FF6C502}" sibTransId="{36F9BAC7-655B-4211-A6B5-60F82CBFCCB1}"/>
    <dgm:cxn modelId="{B822D8B6-3F03-474A-9145-075FEE61E3D2}" srcId="{28B8967D-6FC3-4491-A675-0C241871A65B}" destId="{CF2841C9-7274-48F4-86C0-D2A07C85D561}" srcOrd="0" destOrd="0" parTransId="{553E9287-0B9D-4EE6-B504-064BDF707490}" sibTransId="{F8B99DD5-EDC6-485D-8281-65558991D63F}"/>
    <dgm:cxn modelId="{8B02E1B6-F27F-486F-84C1-C1F2634CFD57}" type="presOf" srcId="{8F2A910F-C55C-47F6-AA40-FAC3F88DB2E7}" destId="{1BBED102-9D4B-43E9-99A5-61C5ACC9113A}" srcOrd="0" destOrd="0" presId="urn:microsoft.com/office/officeart/2005/8/layout/process3"/>
    <dgm:cxn modelId="{FFD9A3B8-7525-4FD3-8AC5-8B421C666A79}" type="presOf" srcId="{8EFFC61D-8983-46D7-8403-256B557EEAB1}" destId="{DB0EA567-FB35-4211-9AC0-59844B748F08}" srcOrd="1" destOrd="0" presId="urn:microsoft.com/office/officeart/2005/8/layout/process3"/>
    <dgm:cxn modelId="{988338C6-A92E-47C3-A396-0ED50DA59A62}" type="presOf" srcId="{8EFFC61D-8983-46D7-8403-256B557EEAB1}" destId="{3A537B51-FB0A-4300-AFCD-70A4E0BCF872}" srcOrd="0" destOrd="0" presId="urn:microsoft.com/office/officeart/2005/8/layout/process3"/>
    <dgm:cxn modelId="{952527C9-7766-434A-B634-B23C38DE5D67}" srcId="{0E50D919-7058-4B7A-8882-5963766017AF}" destId="{28B8967D-6FC3-4491-A675-0C241871A65B}" srcOrd="0" destOrd="0" parTransId="{DED84889-16AA-4499-B92B-167EF8F32C6D}" sibTransId="{AADC424F-AC89-4599-8872-01F93CF3EB35}"/>
    <dgm:cxn modelId="{BA3A1CE0-87FB-44A6-9C76-5891C7C51362}" type="presOf" srcId="{8F2A910F-C55C-47F6-AA40-FAC3F88DB2E7}" destId="{A6246585-B254-4BC1-AFB0-92680022AFCD}" srcOrd="1" destOrd="0" presId="urn:microsoft.com/office/officeart/2005/8/layout/process3"/>
    <dgm:cxn modelId="{3E7DA2E9-ECF9-4DFF-A1ED-CEDA099F6DE3}" type="presOf" srcId="{280BF9BE-5F07-4E46-A7EF-749A095E0D94}" destId="{8A70DA0D-C1C3-491F-B979-6F68E8FAE904}" srcOrd="0" destOrd="0" presId="urn:microsoft.com/office/officeart/2005/8/layout/process3"/>
    <dgm:cxn modelId="{8A135EEE-2DF8-410D-BDCC-748DCA0FBB53}" srcId="{8EFFC61D-8983-46D7-8403-256B557EEAB1}" destId="{280BF9BE-5F07-4E46-A7EF-749A095E0D94}" srcOrd="0" destOrd="0" parTransId="{8F388930-9BE1-421F-B2CC-3E4E30F40EBF}" sibTransId="{05A74ECE-0522-4C60-8C50-9402CA90248B}"/>
    <dgm:cxn modelId="{A10152FC-F5D7-4642-ADCF-1EEA3B7114DA}" type="presOf" srcId="{68965959-E8E8-4B59-9CF9-31F4308C88D3}" destId="{46E73F1E-1A26-48DE-B6FB-BA33EB223671}" srcOrd="0" destOrd="0" presId="urn:microsoft.com/office/officeart/2005/8/layout/process3"/>
    <dgm:cxn modelId="{A03B4F1D-1EA6-4710-A7F8-1A5D92D62F5F}" type="presParOf" srcId="{21D448DA-5A62-4142-B01A-D0505F2A10F8}" destId="{938D79F0-9B25-4886-845F-9F16192B3E86}" srcOrd="0" destOrd="0" presId="urn:microsoft.com/office/officeart/2005/8/layout/process3"/>
    <dgm:cxn modelId="{C6D7153A-1AE0-465F-9D48-E1BF7E597036}" type="presParOf" srcId="{938D79F0-9B25-4886-845F-9F16192B3E86}" destId="{163A57FC-D4EA-4131-BBC5-65526DB98028}" srcOrd="0" destOrd="0" presId="urn:microsoft.com/office/officeart/2005/8/layout/process3"/>
    <dgm:cxn modelId="{A52433F4-7B9F-4187-9D4F-C2B5DF99B2F1}" type="presParOf" srcId="{938D79F0-9B25-4886-845F-9F16192B3E86}" destId="{5E0F9BD9-D7D7-43F3-8337-489C85A98D77}" srcOrd="1" destOrd="0" presId="urn:microsoft.com/office/officeart/2005/8/layout/process3"/>
    <dgm:cxn modelId="{32A0B766-921E-4DD2-9D46-0CBF6BD7E818}" type="presParOf" srcId="{938D79F0-9B25-4886-845F-9F16192B3E86}" destId="{CE19EA04-D076-473B-ACDA-271EDD9018F7}" srcOrd="2" destOrd="0" presId="urn:microsoft.com/office/officeart/2005/8/layout/process3"/>
    <dgm:cxn modelId="{857AC4D6-7D98-43E5-8C41-80B758050157}" type="presParOf" srcId="{21D448DA-5A62-4142-B01A-D0505F2A10F8}" destId="{9BABC7EC-F63A-4573-A2D6-F24EA5397CA4}" srcOrd="1" destOrd="0" presId="urn:microsoft.com/office/officeart/2005/8/layout/process3"/>
    <dgm:cxn modelId="{A0F26024-A593-4251-BC1F-D3870D8DCC63}" type="presParOf" srcId="{9BABC7EC-F63A-4573-A2D6-F24EA5397CA4}" destId="{F3961B79-CECE-44A6-9128-7563BC121336}" srcOrd="0" destOrd="0" presId="urn:microsoft.com/office/officeart/2005/8/layout/process3"/>
    <dgm:cxn modelId="{91FEEB52-6AF1-41E7-99D2-AC345761C591}" type="presParOf" srcId="{21D448DA-5A62-4142-B01A-D0505F2A10F8}" destId="{9377DA01-1E5A-4FFE-90F6-307941DA9617}" srcOrd="2" destOrd="0" presId="urn:microsoft.com/office/officeart/2005/8/layout/process3"/>
    <dgm:cxn modelId="{E9D4FE1C-3185-44DE-8CE6-F1A94B414A20}" type="presParOf" srcId="{9377DA01-1E5A-4FFE-90F6-307941DA9617}" destId="{1BBED102-9D4B-43E9-99A5-61C5ACC9113A}" srcOrd="0" destOrd="0" presId="urn:microsoft.com/office/officeart/2005/8/layout/process3"/>
    <dgm:cxn modelId="{A17FD74E-53D5-4819-B3DD-DF56EBE8C59B}" type="presParOf" srcId="{9377DA01-1E5A-4FFE-90F6-307941DA9617}" destId="{A6246585-B254-4BC1-AFB0-92680022AFCD}" srcOrd="1" destOrd="0" presId="urn:microsoft.com/office/officeart/2005/8/layout/process3"/>
    <dgm:cxn modelId="{D1E4160A-F906-4E9A-B3D1-48ADEAE0BADF}" type="presParOf" srcId="{9377DA01-1E5A-4FFE-90F6-307941DA9617}" destId="{46E73F1E-1A26-48DE-B6FB-BA33EB223671}" srcOrd="2" destOrd="0" presId="urn:microsoft.com/office/officeart/2005/8/layout/process3"/>
    <dgm:cxn modelId="{CF180D34-7200-407F-8BCE-6220979BAD2E}" type="presParOf" srcId="{21D448DA-5A62-4142-B01A-D0505F2A10F8}" destId="{C7320772-673D-4332-B918-7D1247D18E0C}" srcOrd="3" destOrd="0" presId="urn:microsoft.com/office/officeart/2005/8/layout/process3"/>
    <dgm:cxn modelId="{3C5D74B0-CB96-4909-8538-8F099457930A}" type="presParOf" srcId="{C7320772-673D-4332-B918-7D1247D18E0C}" destId="{E3AE0678-759E-43D7-9F9F-DCC0DA981D41}" srcOrd="0" destOrd="0" presId="urn:microsoft.com/office/officeart/2005/8/layout/process3"/>
    <dgm:cxn modelId="{A7672CB3-1A41-4EBE-BEE9-9DB8C5881337}" type="presParOf" srcId="{21D448DA-5A62-4142-B01A-D0505F2A10F8}" destId="{0C7203D5-BBA6-4980-AD35-FBF6A6344E33}" srcOrd="4" destOrd="0" presId="urn:microsoft.com/office/officeart/2005/8/layout/process3"/>
    <dgm:cxn modelId="{7DDDC829-4706-4BDB-9726-69B23118602A}" type="presParOf" srcId="{0C7203D5-BBA6-4980-AD35-FBF6A6344E33}" destId="{3A537B51-FB0A-4300-AFCD-70A4E0BCF872}" srcOrd="0" destOrd="0" presId="urn:microsoft.com/office/officeart/2005/8/layout/process3"/>
    <dgm:cxn modelId="{B812A4D0-8CE6-4521-81D1-B158FE985999}" type="presParOf" srcId="{0C7203D5-BBA6-4980-AD35-FBF6A6344E33}" destId="{DB0EA567-FB35-4211-9AC0-59844B748F08}" srcOrd="1" destOrd="0" presId="urn:microsoft.com/office/officeart/2005/8/layout/process3"/>
    <dgm:cxn modelId="{C0BC4F2E-2641-497B-89CE-19CAB8F424FA}" type="presParOf" srcId="{0C7203D5-BBA6-4980-AD35-FBF6A6344E33}" destId="{8A70DA0D-C1C3-491F-B979-6F68E8FAE90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530C6E-E669-43C7-A148-ABBC6204A3A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TW" altLang="en-US"/>
        </a:p>
      </dgm:t>
    </dgm:pt>
    <dgm:pt modelId="{2E119EA1-5729-4623-B7A5-9D5C6EFD3685}">
      <dgm:prSet phldrT="[文字]"/>
      <dgm:spPr/>
      <dgm:t>
        <a:bodyPr/>
        <a:lstStyle/>
        <a:p>
          <a:r>
            <a:rPr lang="en-US" altLang="zh-TW" dirty="0"/>
            <a:t>Request</a:t>
          </a:r>
          <a:endParaRPr lang="zh-TW" altLang="en-US" dirty="0"/>
        </a:p>
      </dgm:t>
    </dgm:pt>
    <dgm:pt modelId="{C9E3425E-EC77-4CBE-B784-4A30C5AC8496}" type="parTrans" cxnId="{D4428A98-4548-427D-96E3-37E19CD43F0C}">
      <dgm:prSet/>
      <dgm:spPr/>
      <dgm:t>
        <a:bodyPr/>
        <a:lstStyle/>
        <a:p>
          <a:endParaRPr lang="zh-TW" altLang="en-US"/>
        </a:p>
      </dgm:t>
    </dgm:pt>
    <dgm:pt modelId="{746B3BA7-FD8D-4372-B476-1B7982F67E25}" type="sibTrans" cxnId="{D4428A98-4548-427D-96E3-37E19CD43F0C}">
      <dgm:prSet/>
      <dgm:spPr/>
      <dgm:t>
        <a:bodyPr/>
        <a:lstStyle/>
        <a:p>
          <a:endParaRPr lang="zh-TW" altLang="en-US"/>
        </a:p>
      </dgm:t>
    </dgm:pt>
    <dgm:pt modelId="{EA77172C-8EF6-451A-BDD5-F2312326B8C2}">
      <dgm:prSet phldrT="[文字]"/>
      <dgm:spPr/>
      <dgm:t>
        <a:bodyPr/>
        <a:lstStyle/>
        <a:p>
          <a:r>
            <a:rPr lang="en-US" altLang="zh-TW" dirty="0"/>
            <a:t>Request to endpoints.</a:t>
          </a:r>
          <a:endParaRPr lang="zh-TW" altLang="en-US" dirty="0"/>
        </a:p>
      </dgm:t>
    </dgm:pt>
    <dgm:pt modelId="{3D8C2298-3BAD-44A4-A27C-0D7DBD6EB1E6}" type="parTrans" cxnId="{F3315E5B-4269-4195-8BEA-EB9F48F57E7C}">
      <dgm:prSet/>
      <dgm:spPr/>
      <dgm:t>
        <a:bodyPr/>
        <a:lstStyle/>
        <a:p>
          <a:endParaRPr lang="zh-TW" altLang="en-US"/>
        </a:p>
      </dgm:t>
    </dgm:pt>
    <dgm:pt modelId="{36A97073-057E-4825-8CE2-A0601D57069D}" type="sibTrans" cxnId="{F3315E5B-4269-4195-8BEA-EB9F48F57E7C}">
      <dgm:prSet/>
      <dgm:spPr/>
      <dgm:t>
        <a:bodyPr/>
        <a:lstStyle/>
        <a:p>
          <a:endParaRPr lang="zh-TW" altLang="en-US"/>
        </a:p>
      </dgm:t>
    </dgm:pt>
    <dgm:pt modelId="{6B339D4D-031C-4588-89A3-5ADCC5558B7A}">
      <dgm:prSet phldrT="[文字]"/>
      <dgm:spPr/>
      <dgm:t>
        <a:bodyPr/>
        <a:lstStyle/>
        <a:p>
          <a:r>
            <a:rPr lang="en-US" altLang="zh-TW" dirty="0"/>
            <a:t>Extract launch data into lists through API functions. </a:t>
          </a:r>
          <a:endParaRPr lang="zh-TW" altLang="en-US" dirty="0"/>
        </a:p>
      </dgm:t>
    </dgm:pt>
    <dgm:pt modelId="{4BCA61F3-375B-43F7-AE6F-08E425E79311}" type="parTrans" cxnId="{298AB6DE-2D6E-4D26-A006-B38EA8669928}">
      <dgm:prSet/>
      <dgm:spPr/>
      <dgm:t>
        <a:bodyPr/>
        <a:lstStyle/>
        <a:p>
          <a:endParaRPr lang="zh-TW" altLang="en-US"/>
        </a:p>
      </dgm:t>
    </dgm:pt>
    <dgm:pt modelId="{4CC40542-D01F-4280-BE61-66521EBA137C}" type="sibTrans" cxnId="{298AB6DE-2D6E-4D26-A006-B38EA8669928}">
      <dgm:prSet/>
      <dgm:spPr/>
      <dgm:t>
        <a:bodyPr/>
        <a:lstStyle/>
        <a:p>
          <a:endParaRPr lang="zh-TW" altLang="en-US"/>
        </a:p>
      </dgm:t>
    </dgm:pt>
    <dgm:pt modelId="{1BDAD676-95C2-4EFF-992C-64A339D976CA}">
      <dgm:prSet phldrT="[文字]"/>
      <dgm:spPr/>
      <dgm:t>
        <a:bodyPr/>
        <a:lstStyle/>
        <a:p>
          <a:r>
            <a:rPr lang="en-US" altLang="zh-TW" dirty="0"/>
            <a:t>Wangling </a:t>
          </a:r>
          <a:endParaRPr lang="zh-TW" altLang="en-US" dirty="0"/>
        </a:p>
      </dgm:t>
    </dgm:pt>
    <dgm:pt modelId="{9D4E9905-D9FD-44AB-A49A-EE202B02DD2F}" type="parTrans" cxnId="{FDAEF6E6-7F45-4E1D-8B57-DA99D6308A08}">
      <dgm:prSet/>
      <dgm:spPr/>
      <dgm:t>
        <a:bodyPr/>
        <a:lstStyle/>
        <a:p>
          <a:endParaRPr lang="zh-TW" altLang="en-US"/>
        </a:p>
      </dgm:t>
    </dgm:pt>
    <dgm:pt modelId="{9F1339C5-1D1B-426E-A80A-D24C6825AF12}" type="sibTrans" cxnId="{FDAEF6E6-7F45-4E1D-8B57-DA99D6308A08}">
      <dgm:prSet/>
      <dgm:spPr/>
      <dgm:t>
        <a:bodyPr/>
        <a:lstStyle/>
        <a:p>
          <a:endParaRPr lang="zh-TW" altLang="en-US"/>
        </a:p>
      </dgm:t>
    </dgm:pt>
    <dgm:pt modelId="{2841DC89-52FB-4A2E-977E-87706CF2796F}">
      <dgm:prSet phldrT="[文字]"/>
      <dgm:spPr/>
      <dgm:t>
        <a:bodyPr/>
        <a:lstStyle/>
        <a:p>
          <a:r>
            <a:rPr lang="en-US" altLang="zh-TW" dirty="0"/>
            <a:t>Normalize data structure, extract columns to lists respectively.</a:t>
          </a:r>
          <a:endParaRPr lang="zh-TW" altLang="en-US" dirty="0"/>
        </a:p>
      </dgm:t>
    </dgm:pt>
    <dgm:pt modelId="{D4D12868-4876-4D55-95B1-7F2AB84C9F1E}" type="parTrans" cxnId="{8AE5364E-6CF3-42A7-B31C-F8FE99BBDC2F}">
      <dgm:prSet/>
      <dgm:spPr/>
      <dgm:t>
        <a:bodyPr/>
        <a:lstStyle/>
        <a:p>
          <a:endParaRPr lang="zh-TW" altLang="en-US"/>
        </a:p>
      </dgm:t>
    </dgm:pt>
    <dgm:pt modelId="{5C5CDE3F-8437-4889-88A5-AC66530DE078}" type="sibTrans" cxnId="{8AE5364E-6CF3-42A7-B31C-F8FE99BBDC2F}">
      <dgm:prSet/>
      <dgm:spPr/>
      <dgm:t>
        <a:bodyPr/>
        <a:lstStyle/>
        <a:p>
          <a:endParaRPr lang="zh-TW" altLang="en-US"/>
        </a:p>
      </dgm:t>
    </dgm:pt>
    <dgm:pt modelId="{73FD222D-C210-4490-9DB5-54FCE40D849E}">
      <dgm:prSet phldrT="[文字]"/>
      <dgm:spPr/>
      <dgm:t>
        <a:bodyPr/>
        <a:lstStyle/>
        <a:p>
          <a:r>
            <a:rPr lang="en-US" altLang="zh-TW" dirty="0"/>
            <a:t>Cleaning </a:t>
          </a:r>
          <a:endParaRPr lang="zh-TW" altLang="en-US" dirty="0"/>
        </a:p>
      </dgm:t>
    </dgm:pt>
    <dgm:pt modelId="{B5AAF247-DFF8-414F-9D12-F28796692028}" type="parTrans" cxnId="{DCFCAAD3-83C0-4658-A69A-3DEA6D3C2EEA}">
      <dgm:prSet/>
      <dgm:spPr/>
      <dgm:t>
        <a:bodyPr/>
        <a:lstStyle/>
        <a:p>
          <a:endParaRPr lang="zh-TW" altLang="en-US"/>
        </a:p>
      </dgm:t>
    </dgm:pt>
    <dgm:pt modelId="{504B3613-986E-4831-84B1-3BB53C6D822D}" type="sibTrans" cxnId="{DCFCAAD3-83C0-4658-A69A-3DEA6D3C2EEA}">
      <dgm:prSet/>
      <dgm:spPr/>
      <dgm:t>
        <a:bodyPr/>
        <a:lstStyle/>
        <a:p>
          <a:endParaRPr lang="zh-TW" altLang="en-US"/>
        </a:p>
      </dgm:t>
    </dgm:pt>
    <dgm:pt modelId="{19D8E870-8735-49F4-9BDC-7DC6A43DC56A}">
      <dgm:prSet phldrT="[文字]"/>
      <dgm:spPr/>
      <dgm:t>
        <a:bodyPr/>
        <a:lstStyle/>
        <a:p>
          <a:r>
            <a:rPr lang="en-US" altLang="zh-TW" dirty="0"/>
            <a:t>Filter that data to only include “Falcon 9 ”launches. </a:t>
          </a:r>
          <a:endParaRPr lang="zh-TW" altLang="en-US" dirty="0"/>
        </a:p>
      </dgm:t>
    </dgm:pt>
    <dgm:pt modelId="{AE1B3C77-B0E3-41E7-B9C2-65AAD94BFBA1}" type="parTrans" cxnId="{8FEC957E-A30B-4E36-8E79-F50F96A9ACFE}">
      <dgm:prSet/>
      <dgm:spPr/>
      <dgm:t>
        <a:bodyPr/>
        <a:lstStyle/>
        <a:p>
          <a:endParaRPr lang="zh-TW" altLang="en-US"/>
        </a:p>
      </dgm:t>
    </dgm:pt>
    <dgm:pt modelId="{1CF926C3-8D5F-45C9-AD25-A19451947DB0}" type="sibTrans" cxnId="{8FEC957E-A30B-4E36-8E79-F50F96A9ACFE}">
      <dgm:prSet/>
      <dgm:spPr/>
      <dgm:t>
        <a:bodyPr/>
        <a:lstStyle/>
        <a:p>
          <a:endParaRPr lang="zh-TW" altLang="en-US"/>
        </a:p>
      </dgm:t>
    </dgm:pt>
    <dgm:pt modelId="{D7893E01-CC11-47A5-B80C-AFAE20515116}">
      <dgm:prSet phldrT="[文字]"/>
      <dgm:spPr/>
      <dgm:t>
        <a:bodyPr/>
        <a:lstStyle/>
        <a:p>
          <a:r>
            <a:rPr lang="en-US" altLang="zh-TW" dirty="0"/>
            <a:t>Import lists in to dictionary,  transform into data frame.</a:t>
          </a:r>
          <a:endParaRPr lang="zh-TW" altLang="en-US" dirty="0"/>
        </a:p>
      </dgm:t>
    </dgm:pt>
    <dgm:pt modelId="{7187E23C-4FF7-4FA0-9440-9AB79997732D}" type="parTrans" cxnId="{D43B88C1-1501-4B72-A04E-FBE42D3D2D4C}">
      <dgm:prSet/>
      <dgm:spPr/>
      <dgm:t>
        <a:bodyPr/>
        <a:lstStyle/>
        <a:p>
          <a:endParaRPr lang="zh-TW" altLang="en-US"/>
        </a:p>
      </dgm:t>
    </dgm:pt>
    <dgm:pt modelId="{0ED1BFBA-3D23-41B8-AAA4-840B0342AAE8}" type="sibTrans" cxnId="{D43B88C1-1501-4B72-A04E-FBE42D3D2D4C}">
      <dgm:prSet/>
      <dgm:spPr/>
      <dgm:t>
        <a:bodyPr/>
        <a:lstStyle/>
        <a:p>
          <a:endParaRPr lang="zh-TW" altLang="en-US"/>
        </a:p>
      </dgm:t>
    </dgm:pt>
    <dgm:pt modelId="{A1574303-F1A4-4AE9-8729-91113271A17E}">
      <dgm:prSet phldrT="[文字]"/>
      <dgm:spPr/>
      <dgm:t>
        <a:bodyPr/>
        <a:lstStyle/>
        <a:p>
          <a:r>
            <a:rPr lang="en-US" altLang="zh-TW" dirty="0"/>
            <a:t>Replace null in “Payload column” with mean value. </a:t>
          </a:r>
          <a:endParaRPr lang="zh-TW" altLang="en-US" dirty="0"/>
        </a:p>
      </dgm:t>
    </dgm:pt>
    <dgm:pt modelId="{8E69EBB2-8715-4C11-A684-4D2E6E53C90D}" type="parTrans" cxnId="{59A04571-F174-45A3-83EE-A9CC8002EB77}">
      <dgm:prSet/>
      <dgm:spPr/>
      <dgm:t>
        <a:bodyPr/>
        <a:lstStyle/>
        <a:p>
          <a:endParaRPr lang="zh-TW" altLang="en-US"/>
        </a:p>
      </dgm:t>
    </dgm:pt>
    <dgm:pt modelId="{C681AFA1-2D49-48BB-9C24-846E7437D149}" type="sibTrans" cxnId="{59A04571-F174-45A3-83EE-A9CC8002EB77}">
      <dgm:prSet/>
      <dgm:spPr/>
      <dgm:t>
        <a:bodyPr/>
        <a:lstStyle/>
        <a:p>
          <a:endParaRPr lang="zh-TW" altLang="en-US"/>
        </a:p>
      </dgm:t>
    </dgm:pt>
    <dgm:pt modelId="{97937B45-4ACA-4F96-8997-CCACFDCD8763}" type="pres">
      <dgm:prSet presAssocID="{A8530C6E-E669-43C7-A148-ABBC6204A3A4}" presName="linearFlow" presStyleCnt="0">
        <dgm:presLayoutVars>
          <dgm:dir/>
          <dgm:animLvl val="lvl"/>
          <dgm:resizeHandles val="exact"/>
        </dgm:presLayoutVars>
      </dgm:prSet>
      <dgm:spPr/>
    </dgm:pt>
    <dgm:pt modelId="{4E32312D-C768-4992-8D25-4DF7334B14A7}" type="pres">
      <dgm:prSet presAssocID="{2E119EA1-5729-4623-B7A5-9D5C6EFD3685}" presName="composite" presStyleCnt="0"/>
      <dgm:spPr/>
    </dgm:pt>
    <dgm:pt modelId="{45484BA5-AE8B-414B-9F9A-E7B08F2E2B0E}" type="pres">
      <dgm:prSet presAssocID="{2E119EA1-5729-4623-B7A5-9D5C6EFD3685}" presName="parentText" presStyleLbl="alignNode1" presStyleIdx="0" presStyleCnt="3">
        <dgm:presLayoutVars>
          <dgm:chMax val="1"/>
          <dgm:bulletEnabled val="1"/>
        </dgm:presLayoutVars>
      </dgm:prSet>
      <dgm:spPr/>
    </dgm:pt>
    <dgm:pt modelId="{DD5845C4-402B-4EE3-8475-2D381D345BFC}" type="pres">
      <dgm:prSet presAssocID="{2E119EA1-5729-4623-B7A5-9D5C6EFD3685}" presName="descendantText" presStyleLbl="alignAcc1" presStyleIdx="0" presStyleCnt="3">
        <dgm:presLayoutVars>
          <dgm:bulletEnabled val="1"/>
        </dgm:presLayoutVars>
      </dgm:prSet>
      <dgm:spPr/>
    </dgm:pt>
    <dgm:pt modelId="{6809AF87-8E96-4FA8-962F-D4D909CED21E}" type="pres">
      <dgm:prSet presAssocID="{746B3BA7-FD8D-4372-B476-1B7982F67E25}" presName="sp" presStyleCnt="0"/>
      <dgm:spPr/>
    </dgm:pt>
    <dgm:pt modelId="{7D04ED90-9E12-44E7-B1F2-DE43DD6CCA94}" type="pres">
      <dgm:prSet presAssocID="{1BDAD676-95C2-4EFF-992C-64A339D976CA}" presName="composite" presStyleCnt="0"/>
      <dgm:spPr/>
    </dgm:pt>
    <dgm:pt modelId="{AF66E3D0-41B8-4BEE-8F94-4409A0E8BD21}" type="pres">
      <dgm:prSet presAssocID="{1BDAD676-95C2-4EFF-992C-64A339D976CA}" presName="parentText" presStyleLbl="alignNode1" presStyleIdx="1" presStyleCnt="3">
        <dgm:presLayoutVars>
          <dgm:chMax val="1"/>
          <dgm:bulletEnabled val="1"/>
        </dgm:presLayoutVars>
      </dgm:prSet>
      <dgm:spPr/>
    </dgm:pt>
    <dgm:pt modelId="{962084AB-980B-47F9-9CCF-503F7D49FCBC}" type="pres">
      <dgm:prSet presAssocID="{1BDAD676-95C2-4EFF-992C-64A339D976CA}" presName="descendantText" presStyleLbl="alignAcc1" presStyleIdx="1" presStyleCnt="3">
        <dgm:presLayoutVars>
          <dgm:bulletEnabled val="1"/>
        </dgm:presLayoutVars>
      </dgm:prSet>
      <dgm:spPr/>
    </dgm:pt>
    <dgm:pt modelId="{6C77F067-2CF0-43E7-8379-23D74DB37BD2}" type="pres">
      <dgm:prSet presAssocID="{9F1339C5-1D1B-426E-A80A-D24C6825AF12}" presName="sp" presStyleCnt="0"/>
      <dgm:spPr/>
    </dgm:pt>
    <dgm:pt modelId="{B52F2904-FF12-4247-8B5C-9BE55A668636}" type="pres">
      <dgm:prSet presAssocID="{73FD222D-C210-4490-9DB5-54FCE40D849E}" presName="composite" presStyleCnt="0"/>
      <dgm:spPr/>
    </dgm:pt>
    <dgm:pt modelId="{DDB7785F-1C05-4DA7-A54C-A6E5F85BB93E}" type="pres">
      <dgm:prSet presAssocID="{73FD222D-C210-4490-9DB5-54FCE40D849E}" presName="parentText" presStyleLbl="alignNode1" presStyleIdx="2" presStyleCnt="3">
        <dgm:presLayoutVars>
          <dgm:chMax val="1"/>
          <dgm:bulletEnabled val="1"/>
        </dgm:presLayoutVars>
      </dgm:prSet>
      <dgm:spPr/>
    </dgm:pt>
    <dgm:pt modelId="{D5B029B2-3D67-4543-97A7-CC4A8FC15FCC}" type="pres">
      <dgm:prSet presAssocID="{73FD222D-C210-4490-9DB5-54FCE40D849E}" presName="descendantText" presStyleLbl="alignAcc1" presStyleIdx="2" presStyleCnt="3">
        <dgm:presLayoutVars>
          <dgm:bulletEnabled val="1"/>
        </dgm:presLayoutVars>
      </dgm:prSet>
      <dgm:spPr/>
    </dgm:pt>
  </dgm:ptLst>
  <dgm:cxnLst>
    <dgm:cxn modelId="{8D2ACF10-831D-49A5-B766-0E9389E1BB03}" type="presOf" srcId="{A1574303-F1A4-4AE9-8729-91113271A17E}" destId="{D5B029B2-3D67-4543-97A7-CC4A8FC15FCC}" srcOrd="0" destOrd="1" presId="urn:microsoft.com/office/officeart/2005/8/layout/chevron2"/>
    <dgm:cxn modelId="{F3315E5B-4269-4195-8BEA-EB9F48F57E7C}" srcId="{2E119EA1-5729-4623-B7A5-9D5C6EFD3685}" destId="{EA77172C-8EF6-451A-BDD5-F2312326B8C2}" srcOrd="0" destOrd="0" parTransId="{3D8C2298-3BAD-44A4-A27C-0D7DBD6EB1E6}" sibTransId="{36A97073-057E-4825-8CE2-A0601D57069D}"/>
    <dgm:cxn modelId="{F2B4D05B-3175-42BD-A014-B1F7582119FF}" type="presOf" srcId="{D7893E01-CC11-47A5-B80C-AFAE20515116}" destId="{962084AB-980B-47F9-9CCF-503F7D49FCBC}" srcOrd="0" destOrd="1" presId="urn:microsoft.com/office/officeart/2005/8/layout/chevron2"/>
    <dgm:cxn modelId="{AD30CA5D-8B09-432E-9607-499259E5860E}" type="presOf" srcId="{73FD222D-C210-4490-9DB5-54FCE40D849E}" destId="{DDB7785F-1C05-4DA7-A54C-A6E5F85BB93E}" srcOrd="0" destOrd="0" presId="urn:microsoft.com/office/officeart/2005/8/layout/chevron2"/>
    <dgm:cxn modelId="{8AE5364E-6CF3-42A7-B31C-F8FE99BBDC2F}" srcId="{1BDAD676-95C2-4EFF-992C-64A339D976CA}" destId="{2841DC89-52FB-4A2E-977E-87706CF2796F}" srcOrd="0" destOrd="0" parTransId="{D4D12868-4876-4D55-95B1-7F2AB84C9F1E}" sibTransId="{5C5CDE3F-8437-4889-88A5-AC66530DE078}"/>
    <dgm:cxn modelId="{B725C550-E429-4FDC-8F08-9408D322E1C4}" type="presOf" srcId="{A8530C6E-E669-43C7-A148-ABBC6204A3A4}" destId="{97937B45-4ACA-4F96-8997-CCACFDCD8763}" srcOrd="0" destOrd="0" presId="urn:microsoft.com/office/officeart/2005/8/layout/chevron2"/>
    <dgm:cxn modelId="{59A04571-F174-45A3-83EE-A9CC8002EB77}" srcId="{73FD222D-C210-4490-9DB5-54FCE40D849E}" destId="{A1574303-F1A4-4AE9-8729-91113271A17E}" srcOrd="1" destOrd="0" parTransId="{8E69EBB2-8715-4C11-A684-4D2E6E53C90D}" sibTransId="{C681AFA1-2D49-48BB-9C24-846E7437D149}"/>
    <dgm:cxn modelId="{53A3C756-2C54-4ED3-A7CE-AB614CE0A14C}" type="presOf" srcId="{1BDAD676-95C2-4EFF-992C-64A339D976CA}" destId="{AF66E3D0-41B8-4BEE-8F94-4409A0E8BD21}" srcOrd="0" destOrd="0" presId="urn:microsoft.com/office/officeart/2005/8/layout/chevron2"/>
    <dgm:cxn modelId="{DB45EB57-94B5-4D64-8099-F1280BE15699}" type="presOf" srcId="{6B339D4D-031C-4588-89A3-5ADCC5558B7A}" destId="{DD5845C4-402B-4EE3-8475-2D381D345BFC}" srcOrd="0" destOrd="1" presId="urn:microsoft.com/office/officeart/2005/8/layout/chevron2"/>
    <dgm:cxn modelId="{C77FA359-1385-4FD1-A36A-60293B124D22}" type="presOf" srcId="{19D8E870-8735-49F4-9BDC-7DC6A43DC56A}" destId="{D5B029B2-3D67-4543-97A7-CC4A8FC15FCC}" srcOrd="0" destOrd="0" presId="urn:microsoft.com/office/officeart/2005/8/layout/chevron2"/>
    <dgm:cxn modelId="{8FEC957E-A30B-4E36-8E79-F50F96A9ACFE}" srcId="{73FD222D-C210-4490-9DB5-54FCE40D849E}" destId="{19D8E870-8735-49F4-9BDC-7DC6A43DC56A}" srcOrd="0" destOrd="0" parTransId="{AE1B3C77-B0E3-41E7-B9C2-65AAD94BFBA1}" sibTransId="{1CF926C3-8D5F-45C9-AD25-A19451947DB0}"/>
    <dgm:cxn modelId="{D4428A98-4548-427D-96E3-37E19CD43F0C}" srcId="{A8530C6E-E669-43C7-A148-ABBC6204A3A4}" destId="{2E119EA1-5729-4623-B7A5-9D5C6EFD3685}" srcOrd="0" destOrd="0" parTransId="{C9E3425E-EC77-4CBE-B784-4A30C5AC8496}" sibTransId="{746B3BA7-FD8D-4372-B476-1B7982F67E25}"/>
    <dgm:cxn modelId="{82C7C7AE-558D-4DFE-BEDA-670A64EC8D90}" type="presOf" srcId="{2841DC89-52FB-4A2E-977E-87706CF2796F}" destId="{962084AB-980B-47F9-9CCF-503F7D49FCBC}" srcOrd="0" destOrd="0" presId="urn:microsoft.com/office/officeart/2005/8/layout/chevron2"/>
    <dgm:cxn modelId="{D43B88C1-1501-4B72-A04E-FBE42D3D2D4C}" srcId="{1BDAD676-95C2-4EFF-992C-64A339D976CA}" destId="{D7893E01-CC11-47A5-B80C-AFAE20515116}" srcOrd="1" destOrd="0" parTransId="{7187E23C-4FF7-4FA0-9440-9AB79997732D}" sibTransId="{0ED1BFBA-3D23-41B8-AAA4-840B0342AAE8}"/>
    <dgm:cxn modelId="{DCFCAAD3-83C0-4658-A69A-3DEA6D3C2EEA}" srcId="{A8530C6E-E669-43C7-A148-ABBC6204A3A4}" destId="{73FD222D-C210-4490-9DB5-54FCE40D849E}" srcOrd="2" destOrd="0" parTransId="{B5AAF247-DFF8-414F-9D12-F28796692028}" sibTransId="{504B3613-986E-4831-84B1-3BB53C6D822D}"/>
    <dgm:cxn modelId="{13DEEADC-65CC-45CC-ADBF-1A997D7D5AD8}" type="presOf" srcId="{EA77172C-8EF6-451A-BDD5-F2312326B8C2}" destId="{DD5845C4-402B-4EE3-8475-2D381D345BFC}" srcOrd="0" destOrd="0" presId="urn:microsoft.com/office/officeart/2005/8/layout/chevron2"/>
    <dgm:cxn modelId="{298AB6DE-2D6E-4D26-A006-B38EA8669928}" srcId="{2E119EA1-5729-4623-B7A5-9D5C6EFD3685}" destId="{6B339D4D-031C-4588-89A3-5ADCC5558B7A}" srcOrd="1" destOrd="0" parTransId="{4BCA61F3-375B-43F7-AE6F-08E425E79311}" sibTransId="{4CC40542-D01F-4280-BE61-66521EBA137C}"/>
    <dgm:cxn modelId="{FDAEF6E6-7F45-4E1D-8B57-DA99D6308A08}" srcId="{A8530C6E-E669-43C7-A148-ABBC6204A3A4}" destId="{1BDAD676-95C2-4EFF-992C-64A339D976CA}" srcOrd="1" destOrd="0" parTransId="{9D4E9905-D9FD-44AB-A49A-EE202B02DD2F}" sibTransId="{9F1339C5-1D1B-426E-A80A-D24C6825AF12}"/>
    <dgm:cxn modelId="{0B170DEE-4260-4576-BC92-BDCD37B4B1AE}" type="presOf" srcId="{2E119EA1-5729-4623-B7A5-9D5C6EFD3685}" destId="{45484BA5-AE8B-414B-9F9A-E7B08F2E2B0E}" srcOrd="0" destOrd="0" presId="urn:microsoft.com/office/officeart/2005/8/layout/chevron2"/>
    <dgm:cxn modelId="{7E8514DA-5329-42BB-BFE9-A43DAF37ED0C}" type="presParOf" srcId="{97937B45-4ACA-4F96-8997-CCACFDCD8763}" destId="{4E32312D-C768-4992-8D25-4DF7334B14A7}" srcOrd="0" destOrd="0" presId="urn:microsoft.com/office/officeart/2005/8/layout/chevron2"/>
    <dgm:cxn modelId="{3228C168-EA8D-48BF-85B0-60D435CF2C29}" type="presParOf" srcId="{4E32312D-C768-4992-8D25-4DF7334B14A7}" destId="{45484BA5-AE8B-414B-9F9A-E7B08F2E2B0E}" srcOrd="0" destOrd="0" presId="urn:microsoft.com/office/officeart/2005/8/layout/chevron2"/>
    <dgm:cxn modelId="{91CAC684-2DC0-472E-8779-3D5770FFA283}" type="presParOf" srcId="{4E32312D-C768-4992-8D25-4DF7334B14A7}" destId="{DD5845C4-402B-4EE3-8475-2D381D345BFC}" srcOrd="1" destOrd="0" presId="urn:microsoft.com/office/officeart/2005/8/layout/chevron2"/>
    <dgm:cxn modelId="{C46F29E9-3B1C-4B76-8753-6DE14554707E}" type="presParOf" srcId="{97937B45-4ACA-4F96-8997-CCACFDCD8763}" destId="{6809AF87-8E96-4FA8-962F-D4D909CED21E}" srcOrd="1" destOrd="0" presId="urn:microsoft.com/office/officeart/2005/8/layout/chevron2"/>
    <dgm:cxn modelId="{4336F248-58D2-43B6-9E03-528F7E4A687A}" type="presParOf" srcId="{97937B45-4ACA-4F96-8997-CCACFDCD8763}" destId="{7D04ED90-9E12-44E7-B1F2-DE43DD6CCA94}" srcOrd="2" destOrd="0" presId="urn:microsoft.com/office/officeart/2005/8/layout/chevron2"/>
    <dgm:cxn modelId="{8CD834B8-3879-47A3-9A0E-0A7FEE5B2EFF}" type="presParOf" srcId="{7D04ED90-9E12-44E7-B1F2-DE43DD6CCA94}" destId="{AF66E3D0-41B8-4BEE-8F94-4409A0E8BD21}" srcOrd="0" destOrd="0" presId="urn:microsoft.com/office/officeart/2005/8/layout/chevron2"/>
    <dgm:cxn modelId="{689E894B-78C5-43B8-846A-A9FBC800F84F}" type="presParOf" srcId="{7D04ED90-9E12-44E7-B1F2-DE43DD6CCA94}" destId="{962084AB-980B-47F9-9CCF-503F7D49FCBC}" srcOrd="1" destOrd="0" presId="urn:microsoft.com/office/officeart/2005/8/layout/chevron2"/>
    <dgm:cxn modelId="{F02731F1-6018-4BEF-A05B-AF59259210A6}" type="presParOf" srcId="{97937B45-4ACA-4F96-8997-CCACFDCD8763}" destId="{6C77F067-2CF0-43E7-8379-23D74DB37BD2}" srcOrd="3" destOrd="0" presId="urn:microsoft.com/office/officeart/2005/8/layout/chevron2"/>
    <dgm:cxn modelId="{5253F7F9-F771-43AD-A2A2-DB63160B2913}" type="presParOf" srcId="{97937B45-4ACA-4F96-8997-CCACFDCD8763}" destId="{B52F2904-FF12-4247-8B5C-9BE55A668636}" srcOrd="4" destOrd="0" presId="urn:microsoft.com/office/officeart/2005/8/layout/chevron2"/>
    <dgm:cxn modelId="{8B933365-F4A2-4CF3-A41A-AA2EF67B1799}" type="presParOf" srcId="{B52F2904-FF12-4247-8B5C-9BE55A668636}" destId="{DDB7785F-1C05-4DA7-A54C-A6E5F85BB93E}" srcOrd="0" destOrd="0" presId="urn:microsoft.com/office/officeart/2005/8/layout/chevron2"/>
    <dgm:cxn modelId="{1E1D5A90-4702-46D0-A471-CF108883DBD4}" type="presParOf" srcId="{B52F2904-FF12-4247-8B5C-9BE55A668636}" destId="{D5B029B2-3D67-4543-97A7-CC4A8FC15FC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530C6E-E669-43C7-A148-ABBC6204A3A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TW" altLang="en-US"/>
        </a:p>
      </dgm:t>
    </dgm:pt>
    <dgm:pt modelId="{2E119EA1-5729-4623-B7A5-9D5C6EFD3685}">
      <dgm:prSet phldrT="[文字]"/>
      <dgm:spPr/>
      <dgm:t>
        <a:bodyPr/>
        <a:lstStyle/>
        <a:p>
          <a:r>
            <a:rPr lang="en-US" altLang="zh-TW" dirty="0"/>
            <a:t>Request</a:t>
          </a:r>
          <a:endParaRPr lang="zh-TW" altLang="en-US" dirty="0"/>
        </a:p>
      </dgm:t>
    </dgm:pt>
    <dgm:pt modelId="{C9E3425E-EC77-4CBE-B784-4A30C5AC8496}" type="parTrans" cxnId="{D4428A98-4548-427D-96E3-37E19CD43F0C}">
      <dgm:prSet/>
      <dgm:spPr/>
      <dgm:t>
        <a:bodyPr/>
        <a:lstStyle/>
        <a:p>
          <a:endParaRPr lang="zh-TW" altLang="en-US"/>
        </a:p>
      </dgm:t>
    </dgm:pt>
    <dgm:pt modelId="{746B3BA7-FD8D-4372-B476-1B7982F67E25}" type="sibTrans" cxnId="{D4428A98-4548-427D-96E3-37E19CD43F0C}">
      <dgm:prSet/>
      <dgm:spPr/>
      <dgm:t>
        <a:bodyPr/>
        <a:lstStyle/>
        <a:p>
          <a:endParaRPr lang="zh-TW" altLang="en-US"/>
        </a:p>
      </dgm:t>
    </dgm:pt>
    <dgm:pt modelId="{EA77172C-8EF6-451A-BDD5-F2312326B8C2}">
      <dgm:prSet phldrT="[文字]"/>
      <dgm:spPr/>
      <dgm:t>
        <a:bodyPr/>
        <a:lstStyle/>
        <a:p>
          <a:r>
            <a:rPr lang="en-US" altLang="zh-TW" dirty="0"/>
            <a:t>Request to Falcon9 launch Wikipedia webpage. </a:t>
          </a:r>
          <a:endParaRPr lang="zh-TW" altLang="en-US" dirty="0"/>
        </a:p>
      </dgm:t>
    </dgm:pt>
    <dgm:pt modelId="{3D8C2298-3BAD-44A4-A27C-0D7DBD6EB1E6}" type="parTrans" cxnId="{F3315E5B-4269-4195-8BEA-EB9F48F57E7C}">
      <dgm:prSet/>
      <dgm:spPr/>
      <dgm:t>
        <a:bodyPr/>
        <a:lstStyle/>
        <a:p>
          <a:endParaRPr lang="zh-TW" altLang="en-US"/>
        </a:p>
      </dgm:t>
    </dgm:pt>
    <dgm:pt modelId="{36A97073-057E-4825-8CE2-A0601D57069D}" type="sibTrans" cxnId="{F3315E5B-4269-4195-8BEA-EB9F48F57E7C}">
      <dgm:prSet/>
      <dgm:spPr/>
      <dgm:t>
        <a:bodyPr/>
        <a:lstStyle/>
        <a:p>
          <a:endParaRPr lang="zh-TW" altLang="en-US"/>
        </a:p>
      </dgm:t>
    </dgm:pt>
    <dgm:pt modelId="{1BDAD676-95C2-4EFF-992C-64A339D976CA}">
      <dgm:prSet phldrT="[文字]"/>
      <dgm:spPr/>
      <dgm:t>
        <a:bodyPr/>
        <a:lstStyle/>
        <a:p>
          <a:r>
            <a:rPr lang="en-US" altLang="zh-TW" dirty="0"/>
            <a:t>Parse  </a:t>
          </a:r>
          <a:endParaRPr lang="zh-TW" altLang="en-US" dirty="0"/>
        </a:p>
      </dgm:t>
    </dgm:pt>
    <dgm:pt modelId="{9D4E9905-D9FD-44AB-A49A-EE202B02DD2F}" type="parTrans" cxnId="{FDAEF6E6-7F45-4E1D-8B57-DA99D6308A08}">
      <dgm:prSet/>
      <dgm:spPr/>
      <dgm:t>
        <a:bodyPr/>
        <a:lstStyle/>
        <a:p>
          <a:endParaRPr lang="zh-TW" altLang="en-US"/>
        </a:p>
      </dgm:t>
    </dgm:pt>
    <dgm:pt modelId="{9F1339C5-1D1B-426E-A80A-D24C6825AF12}" type="sibTrans" cxnId="{FDAEF6E6-7F45-4E1D-8B57-DA99D6308A08}">
      <dgm:prSet/>
      <dgm:spPr/>
      <dgm:t>
        <a:bodyPr/>
        <a:lstStyle/>
        <a:p>
          <a:endParaRPr lang="zh-TW" altLang="en-US"/>
        </a:p>
      </dgm:t>
    </dgm:pt>
    <dgm:pt modelId="{2841DC89-52FB-4A2E-977E-87706CF2796F}">
      <dgm:prSet phldrT="[文字]"/>
      <dgm:spPr/>
      <dgm:t>
        <a:bodyPr/>
        <a:lstStyle/>
        <a:p>
          <a:r>
            <a:rPr lang="en-US" altLang="zh-TW" dirty="0"/>
            <a:t>Parse the HTML with beautiful soup module, find out the Falcon 9 launch table.</a:t>
          </a:r>
          <a:endParaRPr lang="zh-TW" altLang="en-US" dirty="0"/>
        </a:p>
      </dgm:t>
    </dgm:pt>
    <dgm:pt modelId="{D4D12868-4876-4D55-95B1-7F2AB84C9F1E}" type="parTrans" cxnId="{8AE5364E-6CF3-42A7-B31C-F8FE99BBDC2F}">
      <dgm:prSet/>
      <dgm:spPr/>
      <dgm:t>
        <a:bodyPr/>
        <a:lstStyle/>
        <a:p>
          <a:endParaRPr lang="zh-TW" altLang="en-US"/>
        </a:p>
      </dgm:t>
    </dgm:pt>
    <dgm:pt modelId="{5C5CDE3F-8437-4889-88A5-AC66530DE078}" type="sibTrans" cxnId="{8AE5364E-6CF3-42A7-B31C-F8FE99BBDC2F}">
      <dgm:prSet/>
      <dgm:spPr/>
      <dgm:t>
        <a:bodyPr/>
        <a:lstStyle/>
        <a:p>
          <a:endParaRPr lang="zh-TW" altLang="en-US"/>
        </a:p>
      </dgm:t>
    </dgm:pt>
    <dgm:pt modelId="{73FD222D-C210-4490-9DB5-54FCE40D849E}">
      <dgm:prSet phldrT="[文字]"/>
      <dgm:spPr/>
      <dgm:t>
        <a:bodyPr/>
        <a:lstStyle/>
        <a:p>
          <a:r>
            <a:rPr lang="en-US" altLang="zh-TW" dirty="0"/>
            <a:t>Extract  </a:t>
          </a:r>
          <a:endParaRPr lang="zh-TW" altLang="en-US" dirty="0"/>
        </a:p>
      </dgm:t>
    </dgm:pt>
    <dgm:pt modelId="{B5AAF247-DFF8-414F-9D12-F28796692028}" type="parTrans" cxnId="{DCFCAAD3-83C0-4658-A69A-3DEA6D3C2EEA}">
      <dgm:prSet/>
      <dgm:spPr/>
      <dgm:t>
        <a:bodyPr/>
        <a:lstStyle/>
        <a:p>
          <a:endParaRPr lang="zh-TW" altLang="en-US"/>
        </a:p>
      </dgm:t>
    </dgm:pt>
    <dgm:pt modelId="{504B3613-986E-4831-84B1-3BB53C6D822D}" type="sibTrans" cxnId="{DCFCAAD3-83C0-4658-A69A-3DEA6D3C2EEA}">
      <dgm:prSet/>
      <dgm:spPr/>
      <dgm:t>
        <a:bodyPr/>
        <a:lstStyle/>
        <a:p>
          <a:endParaRPr lang="zh-TW" altLang="en-US"/>
        </a:p>
      </dgm:t>
    </dgm:pt>
    <dgm:pt modelId="{19D8E870-8735-49F4-9BDC-7DC6A43DC56A}">
      <dgm:prSet phldrT="[文字]"/>
      <dgm:spPr/>
      <dgm:t>
        <a:bodyPr/>
        <a:lstStyle/>
        <a:p>
          <a:r>
            <a:rPr lang="en-US" altLang="zh-TW" dirty="0"/>
            <a:t>Implement “for loop”, extract each cell from table, fill up new launch dictionary. </a:t>
          </a:r>
          <a:endParaRPr lang="zh-TW" altLang="en-US" dirty="0"/>
        </a:p>
      </dgm:t>
    </dgm:pt>
    <dgm:pt modelId="{AE1B3C77-B0E3-41E7-B9C2-65AAD94BFBA1}" type="parTrans" cxnId="{8FEC957E-A30B-4E36-8E79-F50F96A9ACFE}">
      <dgm:prSet/>
      <dgm:spPr/>
      <dgm:t>
        <a:bodyPr/>
        <a:lstStyle/>
        <a:p>
          <a:endParaRPr lang="zh-TW" altLang="en-US"/>
        </a:p>
      </dgm:t>
    </dgm:pt>
    <dgm:pt modelId="{1CF926C3-8D5F-45C9-AD25-A19451947DB0}" type="sibTrans" cxnId="{8FEC957E-A30B-4E36-8E79-F50F96A9ACFE}">
      <dgm:prSet/>
      <dgm:spPr/>
      <dgm:t>
        <a:bodyPr/>
        <a:lstStyle/>
        <a:p>
          <a:endParaRPr lang="zh-TW" altLang="en-US"/>
        </a:p>
      </dgm:t>
    </dgm:pt>
    <dgm:pt modelId="{97937B45-4ACA-4F96-8997-CCACFDCD8763}" type="pres">
      <dgm:prSet presAssocID="{A8530C6E-E669-43C7-A148-ABBC6204A3A4}" presName="linearFlow" presStyleCnt="0">
        <dgm:presLayoutVars>
          <dgm:dir/>
          <dgm:animLvl val="lvl"/>
          <dgm:resizeHandles val="exact"/>
        </dgm:presLayoutVars>
      </dgm:prSet>
      <dgm:spPr/>
    </dgm:pt>
    <dgm:pt modelId="{4E32312D-C768-4992-8D25-4DF7334B14A7}" type="pres">
      <dgm:prSet presAssocID="{2E119EA1-5729-4623-B7A5-9D5C6EFD3685}" presName="composite" presStyleCnt="0"/>
      <dgm:spPr/>
    </dgm:pt>
    <dgm:pt modelId="{45484BA5-AE8B-414B-9F9A-E7B08F2E2B0E}" type="pres">
      <dgm:prSet presAssocID="{2E119EA1-5729-4623-B7A5-9D5C6EFD3685}" presName="parentText" presStyleLbl="alignNode1" presStyleIdx="0" presStyleCnt="3">
        <dgm:presLayoutVars>
          <dgm:chMax val="1"/>
          <dgm:bulletEnabled val="1"/>
        </dgm:presLayoutVars>
      </dgm:prSet>
      <dgm:spPr/>
    </dgm:pt>
    <dgm:pt modelId="{DD5845C4-402B-4EE3-8475-2D381D345BFC}" type="pres">
      <dgm:prSet presAssocID="{2E119EA1-5729-4623-B7A5-9D5C6EFD3685}" presName="descendantText" presStyleLbl="alignAcc1" presStyleIdx="0" presStyleCnt="3">
        <dgm:presLayoutVars>
          <dgm:bulletEnabled val="1"/>
        </dgm:presLayoutVars>
      </dgm:prSet>
      <dgm:spPr/>
    </dgm:pt>
    <dgm:pt modelId="{6809AF87-8E96-4FA8-962F-D4D909CED21E}" type="pres">
      <dgm:prSet presAssocID="{746B3BA7-FD8D-4372-B476-1B7982F67E25}" presName="sp" presStyleCnt="0"/>
      <dgm:spPr/>
    </dgm:pt>
    <dgm:pt modelId="{7D04ED90-9E12-44E7-B1F2-DE43DD6CCA94}" type="pres">
      <dgm:prSet presAssocID="{1BDAD676-95C2-4EFF-992C-64A339D976CA}" presName="composite" presStyleCnt="0"/>
      <dgm:spPr/>
    </dgm:pt>
    <dgm:pt modelId="{AF66E3D0-41B8-4BEE-8F94-4409A0E8BD21}" type="pres">
      <dgm:prSet presAssocID="{1BDAD676-95C2-4EFF-992C-64A339D976CA}" presName="parentText" presStyleLbl="alignNode1" presStyleIdx="1" presStyleCnt="3">
        <dgm:presLayoutVars>
          <dgm:chMax val="1"/>
          <dgm:bulletEnabled val="1"/>
        </dgm:presLayoutVars>
      </dgm:prSet>
      <dgm:spPr/>
    </dgm:pt>
    <dgm:pt modelId="{962084AB-980B-47F9-9CCF-503F7D49FCBC}" type="pres">
      <dgm:prSet presAssocID="{1BDAD676-95C2-4EFF-992C-64A339D976CA}" presName="descendantText" presStyleLbl="alignAcc1" presStyleIdx="1" presStyleCnt="3">
        <dgm:presLayoutVars>
          <dgm:bulletEnabled val="1"/>
        </dgm:presLayoutVars>
      </dgm:prSet>
      <dgm:spPr/>
    </dgm:pt>
    <dgm:pt modelId="{6C77F067-2CF0-43E7-8379-23D74DB37BD2}" type="pres">
      <dgm:prSet presAssocID="{9F1339C5-1D1B-426E-A80A-D24C6825AF12}" presName="sp" presStyleCnt="0"/>
      <dgm:spPr/>
    </dgm:pt>
    <dgm:pt modelId="{B52F2904-FF12-4247-8B5C-9BE55A668636}" type="pres">
      <dgm:prSet presAssocID="{73FD222D-C210-4490-9DB5-54FCE40D849E}" presName="composite" presStyleCnt="0"/>
      <dgm:spPr/>
    </dgm:pt>
    <dgm:pt modelId="{DDB7785F-1C05-4DA7-A54C-A6E5F85BB93E}" type="pres">
      <dgm:prSet presAssocID="{73FD222D-C210-4490-9DB5-54FCE40D849E}" presName="parentText" presStyleLbl="alignNode1" presStyleIdx="2" presStyleCnt="3">
        <dgm:presLayoutVars>
          <dgm:chMax val="1"/>
          <dgm:bulletEnabled val="1"/>
        </dgm:presLayoutVars>
      </dgm:prSet>
      <dgm:spPr/>
    </dgm:pt>
    <dgm:pt modelId="{D5B029B2-3D67-4543-97A7-CC4A8FC15FCC}" type="pres">
      <dgm:prSet presAssocID="{73FD222D-C210-4490-9DB5-54FCE40D849E}" presName="descendantText" presStyleLbl="alignAcc1" presStyleIdx="2" presStyleCnt="3">
        <dgm:presLayoutVars>
          <dgm:bulletEnabled val="1"/>
        </dgm:presLayoutVars>
      </dgm:prSet>
      <dgm:spPr/>
    </dgm:pt>
  </dgm:ptLst>
  <dgm:cxnLst>
    <dgm:cxn modelId="{F3315E5B-4269-4195-8BEA-EB9F48F57E7C}" srcId="{2E119EA1-5729-4623-B7A5-9D5C6EFD3685}" destId="{EA77172C-8EF6-451A-BDD5-F2312326B8C2}" srcOrd="0" destOrd="0" parTransId="{3D8C2298-3BAD-44A4-A27C-0D7DBD6EB1E6}" sibTransId="{36A97073-057E-4825-8CE2-A0601D57069D}"/>
    <dgm:cxn modelId="{AD30CA5D-8B09-432E-9607-499259E5860E}" type="presOf" srcId="{73FD222D-C210-4490-9DB5-54FCE40D849E}" destId="{DDB7785F-1C05-4DA7-A54C-A6E5F85BB93E}" srcOrd="0" destOrd="0" presId="urn:microsoft.com/office/officeart/2005/8/layout/chevron2"/>
    <dgm:cxn modelId="{8AE5364E-6CF3-42A7-B31C-F8FE99BBDC2F}" srcId="{1BDAD676-95C2-4EFF-992C-64A339D976CA}" destId="{2841DC89-52FB-4A2E-977E-87706CF2796F}" srcOrd="0" destOrd="0" parTransId="{D4D12868-4876-4D55-95B1-7F2AB84C9F1E}" sibTransId="{5C5CDE3F-8437-4889-88A5-AC66530DE078}"/>
    <dgm:cxn modelId="{B725C550-E429-4FDC-8F08-9408D322E1C4}" type="presOf" srcId="{A8530C6E-E669-43C7-A148-ABBC6204A3A4}" destId="{97937B45-4ACA-4F96-8997-CCACFDCD8763}" srcOrd="0" destOrd="0" presId="urn:microsoft.com/office/officeart/2005/8/layout/chevron2"/>
    <dgm:cxn modelId="{53A3C756-2C54-4ED3-A7CE-AB614CE0A14C}" type="presOf" srcId="{1BDAD676-95C2-4EFF-992C-64A339D976CA}" destId="{AF66E3D0-41B8-4BEE-8F94-4409A0E8BD21}" srcOrd="0" destOrd="0" presId="urn:microsoft.com/office/officeart/2005/8/layout/chevron2"/>
    <dgm:cxn modelId="{C77FA359-1385-4FD1-A36A-60293B124D22}" type="presOf" srcId="{19D8E870-8735-49F4-9BDC-7DC6A43DC56A}" destId="{D5B029B2-3D67-4543-97A7-CC4A8FC15FCC}" srcOrd="0" destOrd="0" presId="urn:microsoft.com/office/officeart/2005/8/layout/chevron2"/>
    <dgm:cxn modelId="{8FEC957E-A30B-4E36-8E79-F50F96A9ACFE}" srcId="{73FD222D-C210-4490-9DB5-54FCE40D849E}" destId="{19D8E870-8735-49F4-9BDC-7DC6A43DC56A}" srcOrd="0" destOrd="0" parTransId="{AE1B3C77-B0E3-41E7-B9C2-65AAD94BFBA1}" sibTransId="{1CF926C3-8D5F-45C9-AD25-A19451947DB0}"/>
    <dgm:cxn modelId="{D4428A98-4548-427D-96E3-37E19CD43F0C}" srcId="{A8530C6E-E669-43C7-A148-ABBC6204A3A4}" destId="{2E119EA1-5729-4623-B7A5-9D5C6EFD3685}" srcOrd="0" destOrd="0" parTransId="{C9E3425E-EC77-4CBE-B784-4A30C5AC8496}" sibTransId="{746B3BA7-FD8D-4372-B476-1B7982F67E25}"/>
    <dgm:cxn modelId="{82C7C7AE-558D-4DFE-BEDA-670A64EC8D90}" type="presOf" srcId="{2841DC89-52FB-4A2E-977E-87706CF2796F}" destId="{962084AB-980B-47F9-9CCF-503F7D49FCBC}" srcOrd="0" destOrd="0" presId="urn:microsoft.com/office/officeart/2005/8/layout/chevron2"/>
    <dgm:cxn modelId="{DCFCAAD3-83C0-4658-A69A-3DEA6D3C2EEA}" srcId="{A8530C6E-E669-43C7-A148-ABBC6204A3A4}" destId="{73FD222D-C210-4490-9DB5-54FCE40D849E}" srcOrd="2" destOrd="0" parTransId="{B5AAF247-DFF8-414F-9D12-F28796692028}" sibTransId="{504B3613-986E-4831-84B1-3BB53C6D822D}"/>
    <dgm:cxn modelId="{13DEEADC-65CC-45CC-ADBF-1A997D7D5AD8}" type="presOf" srcId="{EA77172C-8EF6-451A-BDD5-F2312326B8C2}" destId="{DD5845C4-402B-4EE3-8475-2D381D345BFC}" srcOrd="0" destOrd="0" presId="urn:microsoft.com/office/officeart/2005/8/layout/chevron2"/>
    <dgm:cxn modelId="{FDAEF6E6-7F45-4E1D-8B57-DA99D6308A08}" srcId="{A8530C6E-E669-43C7-A148-ABBC6204A3A4}" destId="{1BDAD676-95C2-4EFF-992C-64A339D976CA}" srcOrd="1" destOrd="0" parTransId="{9D4E9905-D9FD-44AB-A49A-EE202B02DD2F}" sibTransId="{9F1339C5-1D1B-426E-A80A-D24C6825AF12}"/>
    <dgm:cxn modelId="{0B170DEE-4260-4576-BC92-BDCD37B4B1AE}" type="presOf" srcId="{2E119EA1-5729-4623-B7A5-9D5C6EFD3685}" destId="{45484BA5-AE8B-414B-9F9A-E7B08F2E2B0E}" srcOrd="0" destOrd="0" presId="urn:microsoft.com/office/officeart/2005/8/layout/chevron2"/>
    <dgm:cxn modelId="{7E8514DA-5329-42BB-BFE9-A43DAF37ED0C}" type="presParOf" srcId="{97937B45-4ACA-4F96-8997-CCACFDCD8763}" destId="{4E32312D-C768-4992-8D25-4DF7334B14A7}" srcOrd="0" destOrd="0" presId="urn:microsoft.com/office/officeart/2005/8/layout/chevron2"/>
    <dgm:cxn modelId="{3228C168-EA8D-48BF-85B0-60D435CF2C29}" type="presParOf" srcId="{4E32312D-C768-4992-8D25-4DF7334B14A7}" destId="{45484BA5-AE8B-414B-9F9A-E7B08F2E2B0E}" srcOrd="0" destOrd="0" presId="urn:microsoft.com/office/officeart/2005/8/layout/chevron2"/>
    <dgm:cxn modelId="{91CAC684-2DC0-472E-8779-3D5770FFA283}" type="presParOf" srcId="{4E32312D-C768-4992-8D25-4DF7334B14A7}" destId="{DD5845C4-402B-4EE3-8475-2D381D345BFC}" srcOrd="1" destOrd="0" presId="urn:microsoft.com/office/officeart/2005/8/layout/chevron2"/>
    <dgm:cxn modelId="{C46F29E9-3B1C-4B76-8753-6DE14554707E}" type="presParOf" srcId="{97937B45-4ACA-4F96-8997-CCACFDCD8763}" destId="{6809AF87-8E96-4FA8-962F-D4D909CED21E}" srcOrd="1" destOrd="0" presId="urn:microsoft.com/office/officeart/2005/8/layout/chevron2"/>
    <dgm:cxn modelId="{4336F248-58D2-43B6-9E03-528F7E4A687A}" type="presParOf" srcId="{97937B45-4ACA-4F96-8997-CCACFDCD8763}" destId="{7D04ED90-9E12-44E7-B1F2-DE43DD6CCA94}" srcOrd="2" destOrd="0" presId="urn:microsoft.com/office/officeart/2005/8/layout/chevron2"/>
    <dgm:cxn modelId="{8CD834B8-3879-47A3-9A0E-0A7FEE5B2EFF}" type="presParOf" srcId="{7D04ED90-9E12-44E7-B1F2-DE43DD6CCA94}" destId="{AF66E3D0-41B8-4BEE-8F94-4409A0E8BD21}" srcOrd="0" destOrd="0" presId="urn:microsoft.com/office/officeart/2005/8/layout/chevron2"/>
    <dgm:cxn modelId="{689E894B-78C5-43B8-846A-A9FBC800F84F}" type="presParOf" srcId="{7D04ED90-9E12-44E7-B1F2-DE43DD6CCA94}" destId="{962084AB-980B-47F9-9CCF-503F7D49FCBC}" srcOrd="1" destOrd="0" presId="urn:microsoft.com/office/officeart/2005/8/layout/chevron2"/>
    <dgm:cxn modelId="{F02731F1-6018-4BEF-A05B-AF59259210A6}" type="presParOf" srcId="{97937B45-4ACA-4F96-8997-CCACFDCD8763}" destId="{6C77F067-2CF0-43E7-8379-23D74DB37BD2}" srcOrd="3" destOrd="0" presId="urn:microsoft.com/office/officeart/2005/8/layout/chevron2"/>
    <dgm:cxn modelId="{5253F7F9-F771-43AD-A2A2-DB63160B2913}" type="presParOf" srcId="{97937B45-4ACA-4F96-8997-CCACFDCD8763}" destId="{B52F2904-FF12-4247-8B5C-9BE55A668636}" srcOrd="4" destOrd="0" presId="urn:microsoft.com/office/officeart/2005/8/layout/chevron2"/>
    <dgm:cxn modelId="{8B933365-F4A2-4CF3-A41A-AA2EF67B1799}" type="presParOf" srcId="{B52F2904-FF12-4247-8B5C-9BE55A668636}" destId="{DDB7785F-1C05-4DA7-A54C-A6E5F85BB93E}" srcOrd="0" destOrd="0" presId="urn:microsoft.com/office/officeart/2005/8/layout/chevron2"/>
    <dgm:cxn modelId="{1E1D5A90-4702-46D0-A471-CF108883DBD4}" type="presParOf" srcId="{B52F2904-FF12-4247-8B5C-9BE55A668636}" destId="{D5B029B2-3D67-4543-97A7-CC4A8FC15FC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50D919-7058-4B7A-8882-5963766017A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28B8967D-6FC3-4491-A675-0C241871A65B}">
      <dgm:prSet phldrT="[文字]"/>
      <dgm:spPr/>
      <dgm:t>
        <a:bodyPr/>
        <a:lstStyle/>
        <a:p>
          <a:r>
            <a:rPr lang="en-US" altLang="zh-TW" dirty="0"/>
            <a:t>Analysis </a:t>
          </a:r>
          <a:endParaRPr lang="zh-TW" altLang="en-US" dirty="0"/>
        </a:p>
      </dgm:t>
    </dgm:pt>
    <dgm:pt modelId="{DED84889-16AA-4499-B92B-167EF8F32C6D}" type="parTrans" cxnId="{952527C9-7766-434A-B634-B23C38DE5D67}">
      <dgm:prSet/>
      <dgm:spPr/>
      <dgm:t>
        <a:bodyPr/>
        <a:lstStyle/>
        <a:p>
          <a:endParaRPr lang="zh-TW" altLang="en-US"/>
        </a:p>
      </dgm:t>
    </dgm:pt>
    <dgm:pt modelId="{AADC424F-AC89-4599-8872-01F93CF3EB35}" type="sibTrans" cxnId="{952527C9-7766-434A-B634-B23C38DE5D67}">
      <dgm:prSet/>
      <dgm:spPr/>
      <dgm:t>
        <a:bodyPr/>
        <a:lstStyle/>
        <a:p>
          <a:endParaRPr lang="zh-TW" altLang="en-US"/>
        </a:p>
      </dgm:t>
    </dgm:pt>
    <dgm:pt modelId="{CF2841C9-7274-48F4-86C0-D2A07C85D561}">
      <dgm:prSet phldrT="[文字]" custT="1"/>
      <dgm:spPr/>
      <dgm:t>
        <a:bodyPr/>
        <a:lstStyle/>
        <a:p>
          <a:r>
            <a:rPr lang="en-US" altLang="zh-TW" sz="1800" dirty="0"/>
            <a:t>Use “value counts” to determine the number and occurrence of orbits and launch sites.</a:t>
          </a:r>
          <a:endParaRPr lang="zh-TW" altLang="en-US" sz="1800" dirty="0"/>
        </a:p>
      </dgm:t>
    </dgm:pt>
    <dgm:pt modelId="{553E9287-0B9D-4EE6-B504-064BDF707490}" type="parTrans" cxnId="{B822D8B6-3F03-474A-9145-075FEE61E3D2}">
      <dgm:prSet/>
      <dgm:spPr/>
      <dgm:t>
        <a:bodyPr/>
        <a:lstStyle/>
        <a:p>
          <a:endParaRPr lang="zh-TW" altLang="en-US"/>
        </a:p>
      </dgm:t>
    </dgm:pt>
    <dgm:pt modelId="{F8B99DD5-EDC6-485D-8281-65558991D63F}" type="sibTrans" cxnId="{B822D8B6-3F03-474A-9145-075FEE61E3D2}">
      <dgm:prSet/>
      <dgm:spPr/>
      <dgm:t>
        <a:bodyPr/>
        <a:lstStyle/>
        <a:p>
          <a:endParaRPr lang="zh-TW" altLang="en-US"/>
        </a:p>
      </dgm:t>
    </dgm:pt>
    <dgm:pt modelId="{8EFFC61D-8983-46D7-8403-256B557EEAB1}">
      <dgm:prSet phldrT="[文字]"/>
      <dgm:spPr/>
      <dgm:t>
        <a:bodyPr/>
        <a:lstStyle/>
        <a:p>
          <a:r>
            <a:rPr lang="en-US" altLang="zh-TW" dirty="0"/>
            <a:t>Add column </a:t>
          </a:r>
          <a:endParaRPr lang="zh-TW" altLang="en-US" dirty="0"/>
        </a:p>
      </dgm:t>
    </dgm:pt>
    <dgm:pt modelId="{9E0BABE4-8E39-4F20-A9A2-5E214DB6B3F1}" type="parTrans" cxnId="{7D0A268A-B3CC-43B7-A293-1B3D759CD43C}">
      <dgm:prSet/>
      <dgm:spPr/>
      <dgm:t>
        <a:bodyPr/>
        <a:lstStyle/>
        <a:p>
          <a:endParaRPr lang="zh-TW" altLang="en-US"/>
        </a:p>
      </dgm:t>
    </dgm:pt>
    <dgm:pt modelId="{286A8733-CDF1-4636-AC7E-CB6DCEE10B99}" type="sibTrans" cxnId="{7D0A268A-B3CC-43B7-A293-1B3D759CD43C}">
      <dgm:prSet/>
      <dgm:spPr/>
      <dgm:t>
        <a:bodyPr/>
        <a:lstStyle/>
        <a:p>
          <a:endParaRPr lang="zh-TW" altLang="en-US"/>
        </a:p>
      </dgm:t>
    </dgm:pt>
    <dgm:pt modelId="{280BF9BE-5F07-4E46-A7EF-749A095E0D94}">
      <dgm:prSet phldrT="[文字]" custT="1"/>
      <dgm:spPr/>
      <dgm:t>
        <a:bodyPr/>
        <a:lstStyle/>
        <a:p>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Create a landing outcome label from outcome column that is going to be predicted in the next step.</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8F388930-9BE1-421F-B2CC-3E4E30F40EBF}" type="parTrans" cxnId="{8A135EEE-2DF8-410D-BDCC-748DCA0FBB53}">
      <dgm:prSet/>
      <dgm:spPr/>
      <dgm:t>
        <a:bodyPr/>
        <a:lstStyle/>
        <a:p>
          <a:endParaRPr lang="zh-TW" altLang="en-US"/>
        </a:p>
      </dgm:t>
    </dgm:pt>
    <dgm:pt modelId="{05A74ECE-0522-4C60-8C50-9402CA90248B}" type="sibTrans" cxnId="{8A135EEE-2DF8-410D-BDCC-748DCA0FBB53}">
      <dgm:prSet/>
      <dgm:spPr/>
      <dgm:t>
        <a:bodyPr/>
        <a:lstStyle/>
        <a:p>
          <a:endParaRPr lang="zh-TW" altLang="en-US"/>
        </a:p>
      </dgm:t>
    </dgm:pt>
    <dgm:pt modelId="{8F2A910F-C55C-47F6-AA40-FAC3F88DB2E7}">
      <dgm:prSet phldrT="[文字]"/>
      <dgm:spPr/>
      <dgm:t>
        <a:bodyPr/>
        <a:lstStyle/>
        <a:p>
          <a:r>
            <a:rPr lang="en-US" altLang="zh-TW" dirty="0"/>
            <a:t>Identify </a:t>
          </a:r>
          <a:endParaRPr lang="zh-TW" altLang="en-US" dirty="0"/>
        </a:p>
      </dgm:t>
    </dgm:pt>
    <dgm:pt modelId="{36F9BAC7-655B-4211-A6B5-60F82CBFCCB1}" type="sibTrans" cxnId="{129842AF-C20F-4722-A581-792424059D5B}">
      <dgm:prSet/>
      <dgm:spPr/>
      <dgm:t>
        <a:bodyPr/>
        <a:lstStyle/>
        <a:p>
          <a:endParaRPr lang="zh-TW" altLang="en-US"/>
        </a:p>
      </dgm:t>
    </dgm:pt>
    <dgm:pt modelId="{CCB43199-1559-49E7-83D6-69945FF6C502}" type="parTrans" cxnId="{129842AF-C20F-4722-A581-792424059D5B}">
      <dgm:prSet/>
      <dgm:spPr/>
      <dgm:t>
        <a:bodyPr/>
        <a:lstStyle/>
        <a:p>
          <a:endParaRPr lang="zh-TW" altLang="en-US"/>
        </a:p>
      </dgm:t>
    </dgm:pt>
    <dgm:pt modelId="{68965959-E8E8-4B59-9CF9-31F4308C88D3}">
      <dgm:prSet custT="1"/>
      <dgm:spPr/>
      <dgm:t>
        <a:bodyPr/>
        <a:lstStyle/>
        <a:p>
          <a:r>
            <a:rPr lang="en-US" altLang="zh-TW" sz="1800" kern="1200" dirty="0"/>
            <a:t>Exploring landing outcomes feature, classify all outcome situation into binary stage(1 for succeed ,0 for failed )</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gm:t>
    </dgm:pt>
    <dgm:pt modelId="{34BF4396-DFDE-4865-91DD-D2EB6D2D3337}" type="parTrans" cxnId="{AB7B3856-B242-4DC8-9928-82238E321295}">
      <dgm:prSet/>
      <dgm:spPr/>
      <dgm:t>
        <a:bodyPr/>
        <a:lstStyle/>
        <a:p>
          <a:endParaRPr lang="zh-TW" altLang="en-US"/>
        </a:p>
      </dgm:t>
    </dgm:pt>
    <dgm:pt modelId="{3D7EA655-3812-432D-9D00-EEAAEF41D4E3}" type="sibTrans" cxnId="{AB7B3856-B242-4DC8-9928-82238E321295}">
      <dgm:prSet/>
      <dgm:spPr/>
      <dgm:t>
        <a:bodyPr/>
        <a:lstStyle/>
        <a:p>
          <a:endParaRPr lang="zh-TW" altLang="en-US"/>
        </a:p>
      </dgm:t>
    </dgm:pt>
    <dgm:pt modelId="{21D448DA-5A62-4142-B01A-D0505F2A10F8}" type="pres">
      <dgm:prSet presAssocID="{0E50D919-7058-4B7A-8882-5963766017AF}" presName="linearFlow" presStyleCnt="0">
        <dgm:presLayoutVars>
          <dgm:dir/>
          <dgm:animLvl val="lvl"/>
          <dgm:resizeHandles val="exact"/>
        </dgm:presLayoutVars>
      </dgm:prSet>
      <dgm:spPr/>
    </dgm:pt>
    <dgm:pt modelId="{938D79F0-9B25-4886-845F-9F16192B3E86}" type="pres">
      <dgm:prSet presAssocID="{28B8967D-6FC3-4491-A675-0C241871A65B}" presName="composite" presStyleCnt="0"/>
      <dgm:spPr/>
    </dgm:pt>
    <dgm:pt modelId="{163A57FC-D4EA-4131-BBC5-65526DB98028}" type="pres">
      <dgm:prSet presAssocID="{28B8967D-6FC3-4491-A675-0C241871A65B}" presName="parTx" presStyleLbl="node1" presStyleIdx="0" presStyleCnt="3">
        <dgm:presLayoutVars>
          <dgm:chMax val="0"/>
          <dgm:chPref val="0"/>
          <dgm:bulletEnabled val="1"/>
        </dgm:presLayoutVars>
      </dgm:prSet>
      <dgm:spPr/>
    </dgm:pt>
    <dgm:pt modelId="{5E0F9BD9-D7D7-43F3-8337-489C85A98D77}" type="pres">
      <dgm:prSet presAssocID="{28B8967D-6FC3-4491-A675-0C241871A65B}" presName="parSh" presStyleLbl="node1" presStyleIdx="0" presStyleCnt="3" custLinFactNeighborX="-1593" custLinFactNeighborY="-11076"/>
      <dgm:spPr/>
    </dgm:pt>
    <dgm:pt modelId="{CE19EA04-D076-473B-ACDA-271EDD9018F7}" type="pres">
      <dgm:prSet presAssocID="{28B8967D-6FC3-4491-A675-0C241871A65B}" presName="desTx" presStyleLbl="fgAcc1" presStyleIdx="0" presStyleCnt="3" custScaleX="143926" custScaleY="67787" custLinFactNeighborX="16507" custLinFactNeighborY="-18315">
        <dgm:presLayoutVars>
          <dgm:bulletEnabled val="1"/>
        </dgm:presLayoutVars>
      </dgm:prSet>
      <dgm:spPr/>
    </dgm:pt>
    <dgm:pt modelId="{9BABC7EC-F63A-4573-A2D6-F24EA5397CA4}" type="pres">
      <dgm:prSet presAssocID="{AADC424F-AC89-4599-8872-01F93CF3EB35}" presName="sibTrans" presStyleLbl="sibTrans2D1" presStyleIdx="0" presStyleCnt="2" custLinFactNeighborY="18706"/>
      <dgm:spPr/>
    </dgm:pt>
    <dgm:pt modelId="{F3961B79-CECE-44A6-9128-7563BC121336}" type="pres">
      <dgm:prSet presAssocID="{AADC424F-AC89-4599-8872-01F93CF3EB35}" presName="connTx" presStyleLbl="sibTrans2D1" presStyleIdx="0" presStyleCnt="2"/>
      <dgm:spPr/>
    </dgm:pt>
    <dgm:pt modelId="{9377DA01-1E5A-4FFE-90F6-307941DA9617}" type="pres">
      <dgm:prSet presAssocID="{8F2A910F-C55C-47F6-AA40-FAC3F88DB2E7}" presName="composite" presStyleCnt="0"/>
      <dgm:spPr/>
    </dgm:pt>
    <dgm:pt modelId="{1BBED102-9D4B-43E9-99A5-61C5ACC9113A}" type="pres">
      <dgm:prSet presAssocID="{8F2A910F-C55C-47F6-AA40-FAC3F88DB2E7}" presName="parTx" presStyleLbl="node1" presStyleIdx="0" presStyleCnt="3">
        <dgm:presLayoutVars>
          <dgm:chMax val="0"/>
          <dgm:chPref val="0"/>
          <dgm:bulletEnabled val="1"/>
        </dgm:presLayoutVars>
      </dgm:prSet>
      <dgm:spPr/>
    </dgm:pt>
    <dgm:pt modelId="{A6246585-B254-4BC1-AFB0-92680022AFCD}" type="pres">
      <dgm:prSet presAssocID="{8F2A910F-C55C-47F6-AA40-FAC3F88DB2E7}" presName="parSh" presStyleLbl="node1" presStyleIdx="1" presStyleCnt="3" custLinFactNeighborX="-11925" custLinFactNeighborY="-7147"/>
      <dgm:spPr/>
    </dgm:pt>
    <dgm:pt modelId="{46E73F1E-1A26-48DE-B6FB-BA33EB223671}" type="pres">
      <dgm:prSet presAssocID="{8F2A910F-C55C-47F6-AA40-FAC3F88DB2E7}" presName="desTx" presStyleLbl="fgAcc1" presStyleIdx="1" presStyleCnt="3" custScaleX="135499" custScaleY="76768" custLinFactNeighborX="-162" custLinFactNeighborY="-11630">
        <dgm:presLayoutVars>
          <dgm:bulletEnabled val="1"/>
        </dgm:presLayoutVars>
      </dgm:prSet>
      <dgm:spPr/>
    </dgm:pt>
    <dgm:pt modelId="{C7320772-673D-4332-B918-7D1247D18E0C}" type="pres">
      <dgm:prSet presAssocID="{36F9BAC7-655B-4211-A6B5-60F82CBFCCB1}" presName="sibTrans" presStyleLbl="sibTrans2D1" presStyleIdx="1" presStyleCnt="2" custLinFactNeighborY="21386"/>
      <dgm:spPr/>
    </dgm:pt>
    <dgm:pt modelId="{E3AE0678-759E-43D7-9F9F-DCC0DA981D41}" type="pres">
      <dgm:prSet presAssocID="{36F9BAC7-655B-4211-A6B5-60F82CBFCCB1}" presName="connTx" presStyleLbl="sibTrans2D1" presStyleIdx="1" presStyleCnt="2"/>
      <dgm:spPr/>
    </dgm:pt>
    <dgm:pt modelId="{0C7203D5-BBA6-4980-AD35-FBF6A6344E33}" type="pres">
      <dgm:prSet presAssocID="{8EFFC61D-8983-46D7-8403-256B557EEAB1}" presName="composite" presStyleCnt="0"/>
      <dgm:spPr/>
    </dgm:pt>
    <dgm:pt modelId="{3A537B51-FB0A-4300-AFCD-70A4E0BCF872}" type="pres">
      <dgm:prSet presAssocID="{8EFFC61D-8983-46D7-8403-256B557EEAB1}" presName="parTx" presStyleLbl="node1" presStyleIdx="1" presStyleCnt="3">
        <dgm:presLayoutVars>
          <dgm:chMax val="0"/>
          <dgm:chPref val="0"/>
          <dgm:bulletEnabled val="1"/>
        </dgm:presLayoutVars>
      </dgm:prSet>
      <dgm:spPr/>
    </dgm:pt>
    <dgm:pt modelId="{DB0EA567-FB35-4211-9AC0-59844B748F08}" type="pres">
      <dgm:prSet presAssocID="{8EFFC61D-8983-46D7-8403-256B557EEAB1}" presName="parSh" presStyleLbl="node1" presStyleIdx="2" presStyleCnt="3" custLinFactNeighborX="-26236" custLinFactNeighborY="-20892"/>
      <dgm:spPr/>
    </dgm:pt>
    <dgm:pt modelId="{8A70DA0D-C1C3-491F-B979-6F68E8FAE904}" type="pres">
      <dgm:prSet presAssocID="{8EFFC61D-8983-46D7-8403-256B557EEAB1}" presName="desTx" presStyleLbl="fgAcc1" presStyleIdx="2" presStyleCnt="3" custScaleX="138728" custScaleY="54264" custLinFactNeighborX="112" custLinFactNeighborY="-28400">
        <dgm:presLayoutVars>
          <dgm:bulletEnabled val="1"/>
        </dgm:presLayoutVars>
      </dgm:prSet>
      <dgm:spPr/>
    </dgm:pt>
  </dgm:ptLst>
  <dgm:cxnLst>
    <dgm:cxn modelId="{00813906-BCD5-4FBB-BE62-4ECF608A7FAD}" type="presOf" srcId="{CF2841C9-7274-48F4-86C0-D2A07C85D561}" destId="{CE19EA04-D076-473B-ACDA-271EDD9018F7}" srcOrd="0" destOrd="0" presId="urn:microsoft.com/office/officeart/2005/8/layout/process3"/>
    <dgm:cxn modelId="{2FE83733-B53C-43EA-9F92-DC88EA0F0FD2}" type="presOf" srcId="{0E50D919-7058-4B7A-8882-5963766017AF}" destId="{21D448DA-5A62-4142-B01A-D0505F2A10F8}" srcOrd="0" destOrd="0" presId="urn:microsoft.com/office/officeart/2005/8/layout/process3"/>
    <dgm:cxn modelId="{9CE5FF3B-01D5-46C4-AF29-470AE55EE3F6}" type="presOf" srcId="{28B8967D-6FC3-4491-A675-0C241871A65B}" destId="{163A57FC-D4EA-4131-BBC5-65526DB98028}" srcOrd="0" destOrd="0" presId="urn:microsoft.com/office/officeart/2005/8/layout/process3"/>
    <dgm:cxn modelId="{CFF65061-AE48-4160-B422-56E38DD2B062}" type="presOf" srcId="{36F9BAC7-655B-4211-A6B5-60F82CBFCCB1}" destId="{C7320772-673D-4332-B918-7D1247D18E0C}" srcOrd="0" destOrd="0" presId="urn:microsoft.com/office/officeart/2005/8/layout/process3"/>
    <dgm:cxn modelId="{0C4D9068-F454-48E7-BEAF-9BEC4FF6C7C8}" type="presOf" srcId="{AADC424F-AC89-4599-8872-01F93CF3EB35}" destId="{F3961B79-CECE-44A6-9128-7563BC121336}" srcOrd="1" destOrd="0" presId="urn:microsoft.com/office/officeart/2005/8/layout/process3"/>
    <dgm:cxn modelId="{9A312F75-A981-4459-BE57-3433A2A68AA1}" type="presOf" srcId="{AADC424F-AC89-4599-8872-01F93CF3EB35}" destId="{9BABC7EC-F63A-4573-A2D6-F24EA5397CA4}" srcOrd="0" destOrd="0" presId="urn:microsoft.com/office/officeart/2005/8/layout/process3"/>
    <dgm:cxn modelId="{AB7B3856-B242-4DC8-9928-82238E321295}" srcId="{8F2A910F-C55C-47F6-AA40-FAC3F88DB2E7}" destId="{68965959-E8E8-4B59-9CF9-31F4308C88D3}" srcOrd="0" destOrd="0" parTransId="{34BF4396-DFDE-4865-91DD-D2EB6D2D3337}" sibTransId="{3D7EA655-3812-432D-9D00-EEAAEF41D4E3}"/>
    <dgm:cxn modelId="{F9A07659-22E9-45E6-9F6F-9AA38C7ED97B}" type="presOf" srcId="{28B8967D-6FC3-4491-A675-0C241871A65B}" destId="{5E0F9BD9-D7D7-43F3-8337-489C85A98D77}" srcOrd="1" destOrd="0" presId="urn:microsoft.com/office/officeart/2005/8/layout/process3"/>
    <dgm:cxn modelId="{7D0A268A-B3CC-43B7-A293-1B3D759CD43C}" srcId="{0E50D919-7058-4B7A-8882-5963766017AF}" destId="{8EFFC61D-8983-46D7-8403-256B557EEAB1}" srcOrd="2" destOrd="0" parTransId="{9E0BABE4-8E39-4F20-A9A2-5E214DB6B3F1}" sibTransId="{286A8733-CDF1-4636-AC7E-CB6DCEE10B99}"/>
    <dgm:cxn modelId="{F9CA1EA0-9B02-4378-A24E-B7E5FCF5E45A}" type="presOf" srcId="{36F9BAC7-655B-4211-A6B5-60F82CBFCCB1}" destId="{E3AE0678-759E-43D7-9F9F-DCC0DA981D41}" srcOrd="1" destOrd="0" presId="urn:microsoft.com/office/officeart/2005/8/layout/process3"/>
    <dgm:cxn modelId="{129842AF-C20F-4722-A581-792424059D5B}" srcId="{0E50D919-7058-4B7A-8882-5963766017AF}" destId="{8F2A910F-C55C-47F6-AA40-FAC3F88DB2E7}" srcOrd="1" destOrd="0" parTransId="{CCB43199-1559-49E7-83D6-69945FF6C502}" sibTransId="{36F9BAC7-655B-4211-A6B5-60F82CBFCCB1}"/>
    <dgm:cxn modelId="{B822D8B6-3F03-474A-9145-075FEE61E3D2}" srcId="{28B8967D-6FC3-4491-A675-0C241871A65B}" destId="{CF2841C9-7274-48F4-86C0-D2A07C85D561}" srcOrd="0" destOrd="0" parTransId="{553E9287-0B9D-4EE6-B504-064BDF707490}" sibTransId="{F8B99DD5-EDC6-485D-8281-65558991D63F}"/>
    <dgm:cxn modelId="{8B02E1B6-F27F-486F-84C1-C1F2634CFD57}" type="presOf" srcId="{8F2A910F-C55C-47F6-AA40-FAC3F88DB2E7}" destId="{1BBED102-9D4B-43E9-99A5-61C5ACC9113A}" srcOrd="0" destOrd="0" presId="urn:microsoft.com/office/officeart/2005/8/layout/process3"/>
    <dgm:cxn modelId="{FFD9A3B8-7525-4FD3-8AC5-8B421C666A79}" type="presOf" srcId="{8EFFC61D-8983-46D7-8403-256B557EEAB1}" destId="{DB0EA567-FB35-4211-9AC0-59844B748F08}" srcOrd="1" destOrd="0" presId="urn:microsoft.com/office/officeart/2005/8/layout/process3"/>
    <dgm:cxn modelId="{988338C6-A92E-47C3-A396-0ED50DA59A62}" type="presOf" srcId="{8EFFC61D-8983-46D7-8403-256B557EEAB1}" destId="{3A537B51-FB0A-4300-AFCD-70A4E0BCF872}" srcOrd="0" destOrd="0" presId="urn:microsoft.com/office/officeart/2005/8/layout/process3"/>
    <dgm:cxn modelId="{952527C9-7766-434A-B634-B23C38DE5D67}" srcId="{0E50D919-7058-4B7A-8882-5963766017AF}" destId="{28B8967D-6FC3-4491-A675-0C241871A65B}" srcOrd="0" destOrd="0" parTransId="{DED84889-16AA-4499-B92B-167EF8F32C6D}" sibTransId="{AADC424F-AC89-4599-8872-01F93CF3EB35}"/>
    <dgm:cxn modelId="{BA3A1CE0-87FB-44A6-9C76-5891C7C51362}" type="presOf" srcId="{8F2A910F-C55C-47F6-AA40-FAC3F88DB2E7}" destId="{A6246585-B254-4BC1-AFB0-92680022AFCD}" srcOrd="1" destOrd="0" presId="urn:microsoft.com/office/officeart/2005/8/layout/process3"/>
    <dgm:cxn modelId="{3E7DA2E9-ECF9-4DFF-A1ED-CEDA099F6DE3}" type="presOf" srcId="{280BF9BE-5F07-4E46-A7EF-749A095E0D94}" destId="{8A70DA0D-C1C3-491F-B979-6F68E8FAE904}" srcOrd="0" destOrd="0" presId="urn:microsoft.com/office/officeart/2005/8/layout/process3"/>
    <dgm:cxn modelId="{8A135EEE-2DF8-410D-BDCC-748DCA0FBB53}" srcId="{8EFFC61D-8983-46D7-8403-256B557EEAB1}" destId="{280BF9BE-5F07-4E46-A7EF-749A095E0D94}" srcOrd="0" destOrd="0" parTransId="{8F388930-9BE1-421F-B2CC-3E4E30F40EBF}" sibTransId="{05A74ECE-0522-4C60-8C50-9402CA90248B}"/>
    <dgm:cxn modelId="{A10152FC-F5D7-4642-ADCF-1EEA3B7114DA}" type="presOf" srcId="{68965959-E8E8-4B59-9CF9-31F4308C88D3}" destId="{46E73F1E-1A26-48DE-B6FB-BA33EB223671}" srcOrd="0" destOrd="0" presId="urn:microsoft.com/office/officeart/2005/8/layout/process3"/>
    <dgm:cxn modelId="{A03B4F1D-1EA6-4710-A7F8-1A5D92D62F5F}" type="presParOf" srcId="{21D448DA-5A62-4142-B01A-D0505F2A10F8}" destId="{938D79F0-9B25-4886-845F-9F16192B3E86}" srcOrd="0" destOrd="0" presId="urn:microsoft.com/office/officeart/2005/8/layout/process3"/>
    <dgm:cxn modelId="{C6D7153A-1AE0-465F-9D48-E1BF7E597036}" type="presParOf" srcId="{938D79F0-9B25-4886-845F-9F16192B3E86}" destId="{163A57FC-D4EA-4131-BBC5-65526DB98028}" srcOrd="0" destOrd="0" presId="urn:microsoft.com/office/officeart/2005/8/layout/process3"/>
    <dgm:cxn modelId="{A52433F4-7B9F-4187-9D4F-C2B5DF99B2F1}" type="presParOf" srcId="{938D79F0-9B25-4886-845F-9F16192B3E86}" destId="{5E0F9BD9-D7D7-43F3-8337-489C85A98D77}" srcOrd="1" destOrd="0" presId="urn:microsoft.com/office/officeart/2005/8/layout/process3"/>
    <dgm:cxn modelId="{32A0B766-921E-4DD2-9D46-0CBF6BD7E818}" type="presParOf" srcId="{938D79F0-9B25-4886-845F-9F16192B3E86}" destId="{CE19EA04-D076-473B-ACDA-271EDD9018F7}" srcOrd="2" destOrd="0" presId="urn:microsoft.com/office/officeart/2005/8/layout/process3"/>
    <dgm:cxn modelId="{857AC4D6-7D98-43E5-8C41-80B758050157}" type="presParOf" srcId="{21D448DA-5A62-4142-B01A-D0505F2A10F8}" destId="{9BABC7EC-F63A-4573-A2D6-F24EA5397CA4}" srcOrd="1" destOrd="0" presId="urn:microsoft.com/office/officeart/2005/8/layout/process3"/>
    <dgm:cxn modelId="{A0F26024-A593-4251-BC1F-D3870D8DCC63}" type="presParOf" srcId="{9BABC7EC-F63A-4573-A2D6-F24EA5397CA4}" destId="{F3961B79-CECE-44A6-9128-7563BC121336}" srcOrd="0" destOrd="0" presId="urn:microsoft.com/office/officeart/2005/8/layout/process3"/>
    <dgm:cxn modelId="{91FEEB52-6AF1-41E7-99D2-AC345761C591}" type="presParOf" srcId="{21D448DA-5A62-4142-B01A-D0505F2A10F8}" destId="{9377DA01-1E5A-4FFE-90F6-307941DA9617}" srcOrd="2" destOrd="0" presId="urn:microsoft.com/office/officeart/2005/8/layout/process3"/>
    <dgm:cxn modelId="{E9D4FE1C-3185-44DE-8CE6-F1A94B414A20}" type="presParOf" srcId="{9377DA01-1E5A-4FFE-90F6-307941DA9617}" destId="{1BBED102-9D4B-43E9-99A5-61C5ACC9113A}" srcOrd="0" destOrd="0" presId="urn:microsoft.com/office/officeart/2005/8/layout/process3"/>
    <dgm:cxn modelId="{A17FD74E-53D5-4819-B3DD-DF56EBE8C59B}" type="presParOf" srcId="{9377DA01-1E5A-4FFE-90F6-307941DA9617}" destId="{A6246585-B254-4BC1-AFB0-92680022AFCD}" srcOrd="1" destOrd="0" presId="urn:microsoft.com/office/officeart/2005/8/layout/process3"/>
    <dgm:cxn modelId="{D1E4160A-F906-4E9A-B3D1-48ADEAE0BADF}" type="presParOf" srcId="{9377DA01-1E5A-4FFE-90F6-307941DA9617}" destId="{46E73F1E-1A26-48DE-B6FB-BA33EB223671}" srcOrd="2" destOrd="0" presId="urn:microsoft.com/office/officeart/2005/8/layout/process3"/>
    <dgm:cxn modelId="{CF180D34-7200-407F-8BCE-6220979BAD2E}" type="presParOf" srcId="{21D448DA-5A62-4142-B01A-D0505F2A10F8}" destId="{C7320772-673D-4332-B918-7D1247D18E0C}" srcOrd="3" destOrd="0" presId="urn:microsoft.com/office/officeart/2005/8/layout/process3"/>
    <dgm:cxn modelId="{3C5D74B0-CB96-4909-8538-8F099457930A}" type="presParOf" srcId="{C7320772-673D-4332-B918-7D1247D18E0C}" destId="{E3AE0678-759E-43D7-9F9F-DCC0DA981D41}" srcOrd="0" destOrd="0" presId="urn:microsoft.com/office/officeart/2005/8/layout/process3"/>
    <dgm:cxn modelId="{A7672CB3-1A41-4EBE-BEE9-9DB8C5881337}" type="presParOf" srcId="{21D448DA-5A62-4142-B01A-D0505F2A10F8}" destId="{0C7203D5-BBA6-4980-AD35-FBF6A6344E33}" srcOrd="4" destOrd="0" presId="urn:microsoft.com/office/officeart/2005/8/layout/process3"/>
    <dgm:cxn modelId="{7DDDC829-4706-4BDB-9726-69B23118602A}" type="presParOf" srcId="{0C7203D5-BBA6-4980-AD35-FBF6A6344E33}" destId="{3A537B51-FB0A-4300-AFCD-70A4E0BCF872}" srcOrd="0" destOrd="0" presId="urn:microsoft.com/office/officeart/2005/8/layout/process3"/>
    <dgm:cxn modelId="{B812A4D0-8CE6-4521-81D1-B158FE985999}" type="presParOf" srcId="{0C7203D5-BBA6-4980-AD35-FBF6A6344E33}" destId="{DB0EA567-FB35-4211-9AC0-59844B748F08}" srcOrd="1" destOrd="0" presId="urn:microsoft.com/office/officeart/2005/8/layout/process3"/>
    <dgm:cxn modelId="{C0BC4F2E-2641-497B-89CE-19CAB8F424FA}" type="presParOf" srcId="{0C7203D5-BBA6-4980-AD35-FBF6A6344E33}" destId="{8A70DA0D-C1C3-491F-B979-6F68E8FAE904}"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F9BD9-D7D7-43F3-8337-489C85A98D77}">
      <dsp:nvSpPr>
        <dsp:cNvPr id="0" name=""/>
        <dsp:cNvSpPr/>
      </dsp:nvSpPr>
      <dsp:spPr>
        <a:xfrm>
          <a:off x="0" y="447722"/>
          <a:ext cx="2126735" cy="1252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altLang="zh-TW" sz="2800" kern="1200" dirty="0"/>
            <a:t>Request</a:t>
          </a:r>
          <a:endParaRPr lang="zh-TW" altLang="en-US" sz="2800" kern="1200" dirty="0"/>
        </a:p>
      </dsp:txBody>
      <dsp:txXfrm>
        <a:off x="0" y="447722"/>
        <a:ext cx="2126735" cy="835200"/>
      </dsp:txXfrm>
    </dsp:sp>
    <dsp:sp modelId="{CE19EA04-D076-473B-ACDA-271EDD9018F7}">
      <dsp:nvSpPr>
        <dsp:cNvPr id="0" name=""/>
        <dsp:cNvSpPr/>
      </dsp:nvSpPr>
      <dsp:spPr>
        <a:xfrm>
          <a:off x="365310" y="1367327"/>
          <a:ext cx="3061797" cy="7878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t>Request the endpoint to get launch data</a:t>
          </a:r>
          <a:endParaRPr lang="zh-TW" altLang="en-US" sz="1800" kern="1200" dirty="0"/>
        </a:p>
      </dsp:txBody>
      <dsp:txXfrm>
        <a:off x="388386" y="1390403"/>
        <a:ext cx="3015645" cy="741708"/>
      </dsp:txXfrm>
    </dsp:sp>
    <dsp:sp modelId="{9BABC7EC-F63A-4573-A2D6-F24EA5397CA4}">
      <dsp:nvSpPr>
        <dsp:cNvPr id="0" name=""/>
        <dsp:cNvSpPr/>
      </dsp:nvSpPr>
      <dsp:spPr>
        <a:xfrm rot="21587061">
          <a:off x="2585004" y="593018"/>
          <a:ext cx="971545" cy="529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TW" altLang="en-US" sz="2200" kern="1200"/>
        </a:p>
      </dsp:txBody>
      <dsp:txXfrm>
        <a:off x="2585005" y="699216"/>
        <a:ext cx="812697" cy="317697"/>
      </dsp:txXfrm>
    </dsp:sp>
    <dsp:sp modelId="{A6246585-B254-4BC1-AFB0-92680022AFCD}">
      <dsp:nvSpPr>
        <dsp:cNvPr id="0" name=""/>
        <dsp:cNvSpPr/>
      </dsp:nvSpPr>
      <dsp:spPr>
        <a:xfrm>
          <a:off x="3959826" y="432818"/>
          <a:ext cx="2126735" cy="1252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altLang="zh-TW" sz="2800" kern="1200" dirty="0"/>
            <a:t>Get</a:t>
          </a:r>
          <a:endParaRPr lang="zh-TW" altLang="en-US" sz="2800" kern="1200" dirty="0"/>
        </a:p>
      </dsp:txBody>
      <dsp:txXfrm>
        <a:off x="3959826" y="432818"/>
        <a:ext cx="2126735" cy="835200"/>
      </dsp:txXfrm>
    </dsp:sp>
    <dsp:sp modelId="{46E73F1E-1A26-48DE-B6FB-BA33EB223671}">
      <dsp:nvSpPr>
        <dsp:cNvPr id="0" name=""/>
        <dsp:cNvSpPr/>
      </dsp:nvSpPr>
      <dsp:spPr>
        <a:xfrm>
          <a:off x="4412872" y="1392667"/>
          <a:ext cx="2881705" cy="6687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rPr>
            <a:t>Received raw data in .json format</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4432458" y="1412253"/>
        <a:ext cx="2842533" cy="629555"/>
      </dsp:txXfrm>
    </dsp:sp>
    <dsp:sp modelId="{C7320772-673D-4332-B918-7D1247D18E0C}">
      <dsp:nvSpPr>
        <dsp:cNvPr id="0" name=""/>
        <dsp:cNvSpPr/>
      </dsp:nvSpPr>
      <dsp:spPr>
        <a:xfrm rot="34780">
          <a:off x="6493246" y="604905"/>
          <a:ext cx="862262" cy="529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TW" altLang="en-US" sz="2200" kern="1200"/>
        </a:p>
      </dsp:txBody>
      <dsp:txXfrm>
        <a:off x="6493250" y="710000"/>
        <a:ext cx="703414" cy="317697"/>
      </dsp:txXfrm>
    </dsp:sp>
    <dsp:sp modelId="{DB0EA567-FB35-4211-9AC0-59844B748F08}">
      <dsp:nvSpPr>
        <dsp:cNvPr id="0" name=""/>
        <dsp:cNvSpPr/>
      </dsp:nvSpPr>
      <dsp:spPr>
        <a:xfrm>
          <a:off x="7713388" y="470794"/>
          <a:ext cx="2126735" cy="1252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en-US" altLang="zh-TW" sz="2800" kern="1200" dirty="0"/>
            <a:t>Normalized</a:t>
          </a:r>
          <a:endParaRPr lang="zh-TW" altLang="en-US" sz="2800" kern="1200" dirty="0"/>
        </a:p>
      </dsp:txBody>
      <dsp:txXfrm>
        <a:off x="7713388" y="470794"/>
        <a:ext cx="2126735" cy="835200"/>
      </dsp:txXfrm>
    </dsp:sp>
    <dsp:sp modelId="{8A70DA0D-C1C3-491F-B979-6F68E8FAE904}">
      <dsp:nvSpPr>
        <dsp:cNvPr id="0" name=""/>
        <dsp:cNvSpPr/>
      </dsp:nvSpPr>
      <dsp:spPr>
        <a:xfrm>
          <a:off x="8152706" y="1337051"/>
          <a:ext cx="2126735" cy="167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Normalized json format data into data frame structure.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8201630" y="1385975"/>
        <a:ext cx="2028887" cy="1572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F9BD9-D7D7-43F3-8337-489C85A98D77}">
      <dsp:nvSpPr>
        <dsp:cNvPr id="0" name=""/>
        <dsp:cNvSpPr/>
      </dsp:nvSpPr>
      <dsp:spPr>
        <a:xfrm>
          <a:off x="3" y="335722"/>
          <a:ext cx="2214871" cy="1425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en-US" altLang="zh-TW" sz="3200" kern="1200" dirty="0"/>
            <a:t>Request</a:t>
          </a:r>
          <a:endParaRPr lang="zh-TW" altLang="en-US" sz="3200" kern="1200" dirty="0"/>
        </a:p>
      </dsp:txBody>
      <dsp:txXfrm>
        <a:off x="3" y="335722"/>
        <a:ext cx="2214871" cy="885948"/>
      </dsp:txXfrm>
    </dsp:sp>
    <dsp:sp modelId="{CE19EA04-D076-473B-ACDA-271EDD9018F7}">
      <dsp:nvSpPr>
        <dsp:cNvPr id="0" name=""/>
        <dsp:cNvSpPr/>
      </dsp:nvSpPr>
      <dsp:spPr>
        <a:xfrm>
          <a:off x="649159" y="1230466"/>
          <a:ext cx="2626262" cy="1169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t>Requested webpage to get text data in HTML format.</a:t>
          </a:r>
          <a:endParaRPr lang="zh-TW" altLang="en-US" sz="1800" kern="1200" dirty="0"/>
        </a:p>
      </dsp:txBody>
      <dsp:txXfrm>
        <a:off x="683408" y="1264715"/>
        <a:ext cx="2557764" cy="1100836"/>
      </dsp:txXfrm>
    </dsp:sp>
    <dsp:sp modelId="{9BABC7EC-F63A-4573-A2D6-F24EA5397CA4}">
      <dsp:nvSpPr>
        <dsp:cNvPr id="0" name=""/>
        <dsp:cNvSpPr/>
      </dsp:nvSpPr>
      <dsp:spPr>
        <a:xfrm rot="21559628">
          <a:off x="2539782" y="585262"/>
          <a:ext cx="688899" cy="551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2539788" y="696521"/>
        <a:ext cx="523467" cy="330863"/>
      </dsp:txXfrm>
    </dsp:sp>
    <dsp:sp modelId="{A6246585-B254-4BC1-AFB0-92680022AFCD}">
      <dsp:nvSpPr>
        <dsp:cNvPr id="0" name=""/>
        <dsp:cNvSpPr/>
      </dsp:nvSpPr>
      <dsp:spPr>
        <a:xfrm>
          <a:off x="3514597" y="294446"/>
          <a:ext cx="2214871" cy="1425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en-US" altLang="zh-TW" sz="3200" kern="1200" dirty="0"/>
            <a:t>Parse </a:t>
          </a:r>
          <a:endParaRPr lang="zh-TW" altLang="en-US" sz="3200" kern="1200" dirty="0"/>
        </a:p>
      </dsp:txBody>
      <dsp:txXfrm>
        <a:off x="3514597" y="294446"/>
        <a:ext cx="2214871" cy="885948"/>
      </dsp:txXfrm>
    </dsp:sp>
    <dsp:sp modelId="{46E73F1E-1A26-48DE-B6FB-BA33EB223671}">
      <dsp:nvSpPr>
        <dsp:cNvPr id="0" name=""/>
        <dsp:cNvSpPr/>
      </dsp:nvSpPr>
      <dsp:spPr>
        <a:xfrm>
          <a:off x="3815408" y="1208084"/>
          <a:ext cx="3001129" cy="14592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Applied beautiful soup module as a parser to extract launch table.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3858147" y="1250823"/>
        <a:ext cx="2915651" cy="1373728"/>
      </dsp:txXfrm>
    </dsp:sp>
    <dsp:sp modelId="{C7320772-673D-4332-B918-7D1247D18E0C}">
      <dsp:nvSpPr>
        <dsp:cNvPr id="0" name=""/>
        <dsp:cNvSpPr/>
      </dsp:nvSpPr>
      <dsp:spPr>
        <a:xfrm rot="13988">
          <a:off x="6081741" y="587090"/>
          <a:ext cx="746830" cy="551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6081742" y="697041"/>
        <a:ext cx="581398" cy="330863"/>
      </dsp:txXfrm>
    </dsp:sp>
    <dsp:sp modelId="{DB0EA567-FB35-4211-9AC0-59844B748F08}">
      <dsp:nvSpPr>
        <dsp:cNvPr id="0" name=""/>
        <dsp:cNvSpPr/>
      </dsp:nvSpPr>
      <dsp:spPr>
        <a:xfrm>
          <a:off x="7138571" y="309191"/>
          <a:ext cx="2214871" cy="1425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en-US" altLang="zh-TW" sz="3200" kern="1200" dirty="0"/>
            <a:t>Transform </a:t>
          </a:r>
          <a:endParaRPr lang="zh-TW" altLang="en-US" sz="3200" kern="1200" dirty="0"/>
        </a:p>
      </dsp:txBody>
      <dsp:txXfrm>
        <a:off x="7138571" y="309191"/>
        <a:ext cx="2214871" cy="885948"/>
      </dsp:txXfrm>
    </dsp:sp>
    <dsp:sp modelId="{8A70DA0D-C1C3-491F-B979-6F68E8FAE904}">
      <dsp:nvSpPr>
        <dsp:cNvPr id="0" name=""/>
        <dsp:cNvSpPr/>
      </dsp:nvSpPr>
      <dsp:spPr>
        <a:xfrm>
          <a:off x="7749391" y="1318844"/>
          <a:ext cx="3072647" cy="10314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Transformed HTML data into data frame through pandas module.</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7779601" y="1349054"/>
        <a:ext cx="3012227" cy="971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4BA5-AE8B-414B-9F9A-E7B08F2E2B0E}">
      <dsp:nvSpPr>
        <dsp:cNvPr id="0" name=""/>
        <dsp:cNvSpPr/>
      </dsp:nvSpPr>
      <dsp:spPr>
        <a:xfrm rot="5400000">
          <a:off x="-229424" y="22977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Request</a:t>
          </a:r>
          <a:endParaRPr lang="zh-TW" altLang="en-US" sz="2100" kern="1200" dirty="0"/>
        </a:p>
      </dsp:txBody>
      <dsp:txXfrm rot="-5400000">
        <a:off x="1" y="535675"/>
        <a:ext cx="1070647" cy="458848"/>
      </dsp:txXfrm>
    </dsp:sp>
    <dsp:sp modelId="{DD5845C4-402B-4EE3-8475-2D381D345BFC}">
      <dsp:nvSpPr>
        <dsp:cNvPr id="0" name=""/>
        <dsp:cNvSpPr/>
      </dsp:nvSpPr>
      <dsp:spPr>
        <a:xfrm rot="5400000">
          <a:off x="2768737" y="-1697739"/>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TW" sz="1500" kern="1200" dirty="0"/>
            <a:t>Request to endpoints.</a:t>
          </a:r>
          <a:endParaRPr lang="zh-TW" altLang="en-US" sz="1500" kern="1200" dirty="0"/>
        </a:p>
        <a:p>
          <a:pPr marL="114300" lvl="1" indent="-114300" algn="l" defTabSz="666750">
            <a:lnSpc>
              <a:spcPct val="90000"/>
            </a:lnSpc>
            <a:spcBef>
              <a:spcPct val="0"/>
            </a:spcBef>
            <a:spcAft>
              <a:spcPct val="15000"/>
            </a:spcAft>
            <a:buChar char="•"/>
          </a:pPr>
          <a:r>
            <a:rPr lang="en-US" altLang="zh-TW" sz="1500" kern="1200" dirty="0"/>
            <a:t>Extract launch data into lists through API functions. </a:t>
          </a:r>
          <a:endParaRPr lang="zh-TW" altLang="en-US" sz="1500" kern="1200" dirty="0"/>
        </a:p>
      </dsp:txBody>
      <dsp:txXfrm rot="-5400000">
        <a:off x="1070648" y="48881"/>
        <a:ext cx="4341821" cy="897110"/>
      </dsp:txXfrm>
    </dsp:sp>
    <dsp:sp modelId="{AF66E3D0-41B8-4BEE-8F94-4409A0E8BD21}">
      <dsp:nvSpPr>
        <dsp:cNvPr id="0" name=""/>
        <dsp:cNvSpPr/>
      </dsp:nvSpPr>
      <dsp:spPr>
        <a:xfrm rot="5400000">
          <a:off x="-229424" y="156414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Wangling </a:t>
          </a:r>
          <a:endParaRPr lang="zh-TW" altLang="en-US" sz="2100" kern="1200" dirty="0"/>
        </a:p>
      </dsp:txBody>
      <dsp:txXfrm rot="-5400000">
        <a:off x="1" y="1870045"/>
        <a:ext cx="1070647" cy="458848"/>
      </dsp:txXfrm>
    </dsp:sp>
    <dsp:sp modelId="{962084AB-980B-47F9-9CCF-503F7D49FCBC}">
      <dsp:nvSpPr>
        <dsp:cNvPr id="0" name=""/>
        <dsp:cNvSpPr/>
      </dsp:nvSpPr>
      <dsp:spPr>
        <a:xfrm rot="5400000">
          <a:off x="2768737" y="-363369"/>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TW" sz="1500" kern="1200" dirty="0"/>
            <a:t>Normalize data structure, extract columns to lists respectively.</a:t>
          </a:r>
          <a:endParaRPr lang="zh-TW" altLang="en-US" sz="1500" kern="1200" dirty="0"/>
        </a:p>
        <a:p>
          <a:pPr marL="114300" lvl="1" indent="-114300" algn="l" defTabSz="666750">
            <a:lnSpc>
              <a:spcPct val="90000"/>
            </a:lnSpc>
            <a:spcBef>
              <a:spcPct val="0"/>
            </a:spcBef>
            <a:spcAft>
              <a:spcPct val="15000"/>
            </a:spcAft>
            <a:buChar char="•"/>
          </a:pPr>
          <a:r>
            <a:rPr lang="en-US" altLang="zh-TW" sz="1500" kern="1200" dirty="0"/>
            <a:t>Import lists in to dictionary,  transform into data frame.</a:t>
          </a:r>
          <a:endParaRPr lang="zh-TW" altLang="en-US" sz="1500" kern="1200" dirty="0"/>
        </a:p>
      </dsp:txBody>
      <dsp:txXfrm rot="-5400000">
        <a:off x="1070648" y="1383251"/>
        <a:ext cx="4341821" cy="897110"/>
      </dsp:txXfrm>
    </dsp:sp>
    <dsp:sp modelId="{DDB7785F-1C05-4DA7-A54C-A6E5F85BB93E}">
      <dsp:nvSpPr>
        <dsp:cNvPr id="0" name=""/>
        <dsp:cNvSpPr/>
      </dsp:nvSpPr>
      <dsp:spPr>
        <a:xfrm rot="5400000">
          <a:off x="-229424" y="289851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Cleaning </a:t>
          </a:r>
          <a:endParaRPr lang="zh-TW" altLang="en-US" sz="2100" kern="1200" dirty="0"/>
        </a:p>
      </dsp:txBody>
      <dsp:txXfrm rot="-5400000">
        <a:off x="1" y="3204415"/>
        <a:ext cx="1070647" cy="458848"/>
      </dsp:txXfrm>
    </dsp:sp>
    <dsp:sp modelId="{D5B029B2-3D67-4543-97A7-CC4A8FC15FCC}">
      <dsp:nvSpPr>
        <dsp:cNvPr id="0" name=""/>
        <dsp:cNvSpPr/>
      </dsp:nvSpPr>
      <dsp:spPr>
        <a:xfrm rot="5400000">
          <a:off x="2768737" y="971001"/>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altLang="zh-TW" sz="1500" kern="1200" dirty="0"/>
            <a:t>Filter that data to only include “Falcon 9 ”launches. </a:t>
          </a:r>
          <a:endParaRPr lang="zh-TW" altLang="en-US" sz="1500" kern="1200" dirty="0"/>
        </a:p>
        <a:p>
          <a:pPr marL="114300" lvl="1" indent="-114300" algn="l" defTabSz="666750">
            <a:lnSpc>
              <a:spcPct val="90000"/>
            </a:lnSpc>
            <a:spcBef>
              <a:spcPct val="0"/>
            </a:spcBef>
            <a:spcAft>
              <a:spcPct val="15000"/>
            </a:spcAft>
            <a:buChar char="•"/>
          </a:pPr>
          <a:r>
            <a:rPr lang="en-US" altLang="zh-TW" sz="1500" kern="1200" dirty="0"/>
            <a:t>Replace null in “Payload column” with mean value. </a:t>
          </a:r>
          <a:endParaRPr lang="zh-TW" altLang="en-US" sz="1500" kern="1200" dirty="0"/>
        </a:p>
      </dsp:txBody>
      <dsp:txXfrm rot="-5400000">
        <a:off x="1070648" y="2717622"/>
        <a:ext cx="4341821" cy="8971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4BA5-AE8B-414B-9F9A-E7B08F2E2B0E}">
      <dsp:nvSpPr>
        <dsp:cNvPr id="0" name=""/>
        <dsp:cNvSpPr/>
      </dsp:nvSpPr>
      <dsp:spPr>
        <a:xfrm rot="5400000">
          <a:off x="-229424" y="22977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Request</a:t>
          </a:r>
          <a:endParaRPr lang="zh-TW" altLang="en-US" sz="2400" kern="1200" dirty="0"/>
        </a:p>
      </dsp:txBody>
      <dsp:txXfrm rot="-5400000">
        <a:off x="1" y="535675"/>
        <a:ext cx="1070647" cy="458848"/>
      </dsp:txXfrm>
    </dsp:sp>
    <dsp:sp modelId="{DD5845C4-402B-4EE3-8475-2D381D345BFC}">
      <dsp:nvSpPr>
        <dsp:cNvPr id="0" name=""/>
        <dsp:cNvSpPr/>
      </dsp:nvSpPr>
      <dsp:spPr>
        <a:xfrm rot="5400000">
          <a:off x="2768737" y="-1697739"/>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TW" sz="2000" kern="1200" dirty="0"/>
            <a:t>Request to Falcon9 launch Wikipedia webpage. </a:t>
          </a:r>
          <a:endParaRPr lang="zh-TW" altLang="en-US" sz="2000" kern="1200" dirty="0"/>
        </a:p>
      </dsp:txBody>
      <dsp:txXfrm rot="-5400000">
        <a:off x="1070648" y="48881"/>
        <a:ext cx="4341821" cy="897110"/>
      </dsp:txXfrm>
    </dsp:sp>
    <dsp:sp modelId="{AF66E3D0-41B8-4BEE-8F94-4409A0E8BD21}">
      <dsp:nvSpPr>
        <dsp:cNvPr id="0" name=""/>
        <dsp:cNvSpPr/>
      </dsp:nvSpPr>
      <dsp:spPr>
        <a:xfrm rot="5400000">
          <a:off x="-229424" y="156414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Parse  </a:t>
          </a:r>
          <a:endParaRPr lang="zh-TW" altLang="en-US" sz="2400" kern="1200" dirty="0"/>
        </a:p>
      </dsp:txBody>
      <dsp:txXfrm rot="-5400000">
        <a:off x="1" y="1870045"/>
        <a:ext cx="1070647" cy="458848"/>
      </dsp:txXfrm>
    </dsp:sp>
    <dsp:sp modelId="{962084AB-980B-47F9-9CCF-503F7D49FCBC}">
      <dsp:nvSpPr>
        <dsp:cNvPr id="0" name=""/>
        <dsp:cNvSpPr/>
      </dsp:nvSpPr>
      <dsp:spPr>
        <a:xfrm rot="5400000">
          <a:off x="2768737" y="-363369"/>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TW" sz="2000" kern="1200" dirty="0"/>
            <a:t>Parse the HTML with beautiful soup module, find out the Falcon 9 launch table.</a:t>
          </a:r>
          <a:endParaRPr lang="zh-TW" altLang="en-US" sz="2000" kern="1200" dirty="0"/>
        </a:p>
      </dsp:txBody>
      <dsp:txXfrm rot="-5400000">
        <a:off x="1070648" y="1383251"/>
        <a:ext cx="4341821" cy="897110"/>
      </dsp:txXfrm>
    </dsp:sp>
    <dsp:sp modelId="{DDB7785F-1C05-4DA7-A54C-A6E5F85BB93E}">
      <dsp:nvSpPr>
        <dsp:cNvPr id="0" name=""/>
        <dsp:cNvSpPr/>
      </dsp:nvSpPr>
      <dsp:spPr>
        <a:xfrm rot="5400000">
          <a:off x="-229424" y="2898515"/>
          <a:ext cx="1529495" cy="107064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Extract  </a:t>
          </a:r>
          <a:endParaRPr lang="zh-TW" altLang="en-US" sz="2400" kern="1200" dirty="0"/>
        </a:p>
      </dsp:txBody>
      <dsp:txXfrm rot="-5400000">
        <a:off x="1" y="3204415"/>
        <a:ext cx="1070647" cy="458848"/>
      </dsp:txXfrm>
    </dsp:sp>
    <dsp:sp modelId="{D5B029B2-3D67-4543-97A7-CC4A8FC15FCC}">
      <dsp:nvSpPr>
        <dsp:cNvPr id="0" name=""/>
        <dsp:cNvSpPr/>
      </dsp:nvSpPr>
      <dsp:spPr>
        <a:xfrm rot="5400000">
          <a:off x="2768737" y="971001"/>
          <a:ext cx="994172" cy="43903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TW" sz="2000" kern="1200" dirty="0"/>
            <a:t>Implement “for loop”, extract each cell from table, fill up new launch dictionary. </a:t>
          </a:r>
          <a:endParaRPr lang="zh-TW" altLang="en-US" sz="2000" kern="1200" dirty="0"/>
        </a:p>
      </dsp:txBody>
      <dsp:txXfrm rot="-5400000">
        <a:off x="1070648" y="2717622"/>
        <a:ext cx="4341821" cy="8971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F9BD9-D7D7-43F3-8337-489C85A98D77}">
      <dsp:nvSpPr>
        <dsp:cNvPr id="0" name=""/>
        <dsp:cNvSpPr/>
      </dsp:nvSpPr>
      <dsp:spPr>
        <a:xfrm>
          <a:off x="0" y="223185"/>
          <a:ext cx="2153469" cy="1209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r>
            <a:rPr lang="en-US" altLang="zh-TW" sz="2700" kern="1200" dirty="0"/>
            <a:t>Analysis </a:t>
          </a:r>
          <a:endParaRPr lang="zh-TW" altLang="en-US" sz="2700" kern="1200" dirty="0"/>
        </a:p>
      </dsp:txBody>
      <dsp:txXfrm>
        <a:off x="0" y="223185"/>
        <a:ext cx="2153469" cy="806400"/>
      </dsp:txXfrm>
    </dsp:sp>
    <dsp:sp modelId="{CE19EA04-D076-473B-ACDA-271EDD9018F7}">
      <dsp:nvSpPr>
        <dsp:cNvPr id="0" name=""/>
        <dsp:cNvSpPr/>
      </dsp:nvSpPr>
      <dsp:spPr>
        <a:xfrm>
          <a:off x="357875" y="1109715"/>
          <a:ext cx="3099402" cy="16527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t>Use “value counts” to determine the number and occurrence of orbits and launch sites.</a:t>
          </a:r>
          <a:endParaRPr lang="zh-TW" altLang="en-US" sz="1800" kern="1200" dirty="0"/>
        </a:p>
      </dsp:txBody>
      <dsp:txXfrm>
        <a:off x="406281" y="1158121"/>
        <a:ext cx="3002590" cy="1555902"/>
      </dsp:txXfrm>
    </dsp:sp>
    <dsp:sp modelId="{9BABC7EC-F63A-4573-A2D6-F24EA5397CA4}">
      <dsp:nvSpPr>
        <dsp:cNvPr id="0" name=""/>
        <dsp:cNvSpPr/>
      </dsp:nvSpPr>
      <dsp:spPr>
        <a:xfrm rot="21593313">
          <a:off x="2542542" y="454949"/>
          <a:ext cx="824837" cy="5361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TW" altLang="en-US" sz="2200" kern="1200"/>
        </a:p>
      </dsp:txBody>
      <dsp:txXfrm>
        <a:off x="2542542" y="562335"/>
        <a:ext cx="663992" cy="321691"/>
      </dsp:txXfrm>
    </dsp:sp>
    <dsp:sp modelId="{A6246585-B254-4BC1-AFB0-92680022AFCD}">
      <dsp:nvSpPr>
        <dsp:cNvPr id="0" name=""/>
        <dsp:cNvSpPr/>
      </dsp:nvSpPr>
      <dsp:spPr>
        <a:xfrm>
          <a:off x="3709763" y="215969"/>
          <a:ext cx="2153469" cy="1209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r>
            <a:rPr lang="en-US" altLang="zh-TW" sz="2700" kern="1200" dirty="0"/>
            <a:t>Identify </a:t>
          </a:r>
          <a:endParaRPr lang="zh-TW" altLang="en-US" sz="2700" kern="1200" dirty="0"/>
        </a:p>
      </dsp:txBody>
      <dsp:txXfrm>
        <a:off x="3709763" y="215969"/>
        <a:ext cx="2153469" cy="806400"/>
      </dsp:txXfrm>
    </dsp:sp>
    <dsp:sp modelId="{46E73F1E-1A26-48DE-B6FB-BA33EB223671}">
      <dsp:nvSpPr>
        <dsp:cNvPr id="0" name=""/>
        <dsp:cNvSpPr/>
      </dsp:nvSpPr>
      <dsp:spPr>
        <a:xfrm>
          <a:off x="4021918" y="1108478"/>
          <a:ext cx="2917929" cy="18716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t>Exploring landing outcomes feature, classify all outcome situation into binary stage(1 for succeed ,0 for failed )</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4076738" y="1163298"/>
        <a:ext cx="2808289" cy="1762040"/>
      </dsp:txXfrm>
    </dsp:sp>
    <dsp:sp modelId="{C7320772-673D-4332-B918-7D1247D18E0C}">
      <dsp:nvSpPr>
        <dsp:cNvPr id="0" name=""/>
        <dsp:cNvSpPr/>
      </dsp:nvSpPr>
      <dsp:spPr>
        <a:xfrm rot="21571696">
          <a:off x="6208191" y="451038"/>
          <a:ext cx="731361" cy="5361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TW" altLang="en-US" sz="2200" kern="1200"/>
        </a:p>
      </dsp:txBody>
      <dsp:txXfrm>
        <a:off x="6208194" y="558930"/>
        <a:ext cx="570516" cy="321691"/>
      </dsp:txXfrm>
    </dsp:sp>
    <dsp:sp modelId="{DB0EA567-FB35-4211-9AC0-59844B748F08}">
      <dsp:nvSpPr>
        <dsp:cNvPr id="0" name=""/>
        <dsp:cNvSpPr/>
      </dsp:nvSpPr>
      <dsp:spPr>
        <a:xfrm>
          <a:off x="7243113" y="186877"/>
          <a:ext cx="2153469" cy="1209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r>
            <a:rPr lang="en-US" altLang="zh-TW" sz="2700" kern="1200" dirty="0"/>
            <a:t>Add column </a:t>
          </a:r>
          <a:endParaRPr lang="zh-TW" altLang="en-US" sz="2700" kern="1200" dirty="0"/>
        </a:p>
      </dsp:txBody>
      <dsp:txXfrm>
        <a:off x="7243113" y="186877"/>
        <a:ext cx="2153469" cy="806400"/>
      </dsp:txXfrm>
    </dsp:sp>
    <dsp:sp modelId="{8A70DA0D-C1C3-491F-B979-6F68E8FAE904}">
      <dsp:nvSpPr>
        <dsp:cNvPr id="0" name=""/>
        <dsp:cNvSpPr/>
      </dsp:nvSpPr>
      <dsp:spPr>
        <a:xfrm>
          <a:off x="7834573" y="1111111"/>
          <a:ext cx="2987465" cy="13230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altLang="zh-TW" sz="1800" kern="1200" dirty="0">
              <a:solidFill>
                <a:prstClr val="black">
                  <a:hueOff val="0"/>
                  <a:satOff val="0"/>
                  <a:lumOff val="0"/>
                  <a:alphaOff val="0"/>
                </a:prstClr>
              </a:solidFill>
              <a:latin typeface="Calibri" panose="020F0502020204030204"/>
              <a:ea typeface="新細明體" panose="02020500000000000000" pitchFamily="18" charset="-120"/>
              <a:cs typeface="+mn-cs"/>
            </a:rPr>
            <a:t>Create a landing outcome label from outcome column that is going to be predicted in the next step.</a:t>
          </a:r>
          <a:endParaRPr lang="zh-TW" altLang="en-US" sz="1800" kern="1200" dirty="0">
            <a:solidFill>
              <a:prstClr val="black">
                <a:hueOff val="0"/>
                <a:satOff val="0"/>
                <a:lumOff val="0"/>
                <a:alphaOff val="0"/>
              </a:prstClr>
            </a:solidFill>
            <a:latin typeface="Calibri" panose="020F0502020204030204"/>
            <a:ea typeface="新細明體" panose="02020500000000000000" pitchFamily="18" charset="-120"/>
            <a:cs typeface="+mn-cs"/>
          </a:endParaRPr>
        </a:p>
      </dsp:txBody>
      <dsp:txXfrm>
        <a:off x="7873323" y="1149861"/>
        <a:ext cx="2909965" cy="12455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YbLiu1127/IBM-Data-Science-Capstone/blob/main/Web%20Scrap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YbLiu1127/IBM-Data-Science-Capstone/blob/main/Data%20Wrangling.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bLiu1127/IBM-Data-Science-Capstone/blob/main/EDA%20with%20Vu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bLiu1127/IBM-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bLiu1127/IBM-Data-Science-Capst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YbLiu1127/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YbLiu1127/IBM-Data-Science-Capstone/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YbLiu1127/IBM-Data-Science-Capstone/blob/main/Data%20Collec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Yen Po Liu</a:t>
            </a:r>
          </a:p>
          <a:p>
            <a:r>
              <a:rPr lang="en-US" dirty="0">
                <a:solidFill>
                  <a:schemeClr val="bg2"/>
                </a:solidFill>
                <a:latin typeface="Abadi" panose="020B0604020104020204" pitchFamily="34" charset="0"/>
                <a:ea typeface="SF Pro" pitchFamily="2" charset="0"/>
                <a:cs typeface="SF Pro" pitchFamily="2" charset="0"/>
              </a:rPr>
              <a:t>10/12/2022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graphicFrame>
        <p:nvGraphicFramePr>
          <p:cNvPr id="7" name="資料庫圖表 6">
            <a:extLst>
              <a:ext uri="{FF2B5EF4-FFF2-40B4-BE49-F238E27FC236}">
                <a16:creationId xmlns:a16="http://schemas.microsoft.com/office/drawing/2014/main" id="{5C5D9778-0B95-4C4E-AA9B-0C21513C8B73}"/>
              </a:ext>
            </a:extLst>
          </p:cNvPr>
          <p:cNvGraphicFramePr/>
          <p:nvPr>
            <p:extLst>
              <p:ext uri="{D42A27DB-BD31-4B8C-83A1-F6EECF244321}">
                <p14:modId xmlns:p14="http://schemas.microsoft.com/office/powerpoint/2010/main" val="2063899270"/>
              </p:ext>
            </p:extLst>
          </p:nvPr>
        </p:nvGraphicFramePr>
        <p:xfrm>
          <a:off x="5910262" y="1800225"/>
          <a:ext cx="5461000"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173214"/>
          </a:xfrm>
          <a:prstGeom prst="rect">
            <a:avLst/>
          </a:prstGeom>
        </p:spPr>
        <p:txBody>
          <a:bodyPr/>
          <a:lstStyle/>
          <a:p>
            <a:r>
              <a:rPr lang="en-US" sz="2200" dirty="0">
                <a:solidFill>
                  <a:schemeClr val="accent3">
                    <a:lumMod val="25000"/>
                  </a:schemeClr>
                </a:solidFill>
                <a:latin typeface="Abadi" panose="020B0604020104020204" pitchFamily="34" charset="0"/>
              </a:rPr>
              <a:t>Perform exploratory data analysis and determine training labels  </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資料庫圖表 5">
            <a:extLst>
              <a:ext uri="{FF2B5EF4-FFF2-40B4-BE49-F238E27FC236}">
                <a16:creationId xmlns:a16="http://schemas.microsoft.com/office/drawing/2014/main" id="{71C40D7C-6DE8-4F4D-A2EA-CAA47BC8EFD7}"/>
              </a:ext>
            </a:extLst>
          </p:cNvPr>
          <p:cNvGraphicFramePr/>
          <p:nvPr>
            <p:extLst>
              <p:ext uri="{D42A27DB-BD31-4B8C-83A1-F6EECF244321}">
                <p14:modId xmlns:p14="http://schemas.microsoft.com/office/powerpoint/2010/main" val="3743625817"/>
              </p:ext>
            </p:extLst>
          </p:nvPr>
        </p:nvGraphicFramePr>
        <p:xfrm>
          <a:off x="770011" y="2861081"/>
          <a:ext cx="10822039" cy="35661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order to explore the whether features would affect the launch outcome.</a:t>
            </a:r>
          </a:p>
          <a:p>
            <a:pPr>
              <a:lnSpc>
                <a:spcPct val="100000"/>
              </a:lnSpc>
              <a:spcBef>
                <a:spcPts val="1400"/>
              </a:spcBef>
            </a:pPr>
            <a:r>
              <a:rPr lang="en-US" altLang="zh-TW" sz="2200" b="1" dirty="0">
                <a:solidFill>
                  <a:schemeClr val="accent3">
                    <a:lumMod val="25000"/>
                  </a:schemeClr>
                </a:solidFill>
                <a:latin typeface="Abadi"/>
              </a:rPr>
              <a:t>Scatter plots</a:t>
            </a:r>
            <a:r>
              <a:rPr lang="en-US" altLang="zh-TW" sz="2200" dirty="0">
                <a:solidFill>
                  <a:schemeClr val="accent3">
                    <a:lumMod val="25000"/>
                  </a:schemeClr>
                </a:solidFill>
                <a:latin typeface="Abadi"/>
              </a:rPr>
              <a:t>:</a:t>
            </a:r>
            <a:r>
              <a:rPr lang="en-US" sz="2200" dirty="0">
                <a:solidFill>
                  <a:schemeClr val="accent3">
                    <a:lumMod val="25000"/>
                  </a:schemeClr>
                </a:solidFill>
                <a:latin typeface="Abadi"/>
              </a:rPr>
              <a:t> plot out relationship between “Flight number, Launch Site, Orbit Type and Payload Mass”, trying to find trends that might have higher success landing rate.</a:t>
            </a:r>
          </a:p>
          <a:p>
            <a:pPr>
              <a:lnSpc>
                <a:spcPct val="100000"/>
              </a:lnSpc>
              <a:spcBef>
                <a:spcPts val="1400"/>
              </a:spcBef>
            </a:pPr>
            <a:r>
              <a:rPr lang="en-US" sz="2200" b="1" dirty="0">
                <a:solidFill>
                  <a:schemeClr val="accent3">
                    <a:lumMod val="25000"/>
                  </a:schemeClr>
                </a:solidFill>
                <a:latin typeface="Abadi"/>
              </a:rPr>
              <a:t>Line chart</a:t>
            </a:r>
            <a:r>
              <a:rPr lang="en-US" sz="2200" dirty="0">
                <a:solidFill>
                  <a:schemeClr val="accent3">
                    <a:lumMod val="25000"/>
                  </a:schemeClr>
                </a:solidFill>
                <a:latin typeface="Abadi"/>
              </a:rPr>
              <a:t>: display the trend of success rate increasing.</a:t>
            </a:r>
          </a:p>
          <a:p>
            <a:pPr>
              <a:lnSpc>
                <a:spcPct val="100000"/>
              </a:lnSpc>
              <a:spcBef>
                <a:spcPts val="1400"/>
              </a:spcBef>
            </a:pPr>
            <a:r>
              <a:rPr lang="en-US" sz="2200" b="1" dirty="0">
                <a:solidFill>
                  <a:schemeClr val="accent3">
                    <a:lumMod val="25000"/>
                  </a:schemeClr>
                </a:solidFill>
                <a:latin typeface="Abadi"/>
              </a:rPr>
              <a:t>Bar chart</a:t>
            </a:r>
            <a:r>
              <a:rPr lang="en-US" sz="2200" dirty="0">
                <a:solidFill>
                  <a:schemeClr val="accent3">
                    <a:lumMod val="25000"/>
                  </a:schemeClr>
                </a:solidFill>
                <a:latin typeface="Abadi"/>
              </a:rPr>
              <a:t>: check if there are any relationship between success rate and orbit type.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https://github.com/YbLiu1127/IBM-Data-Science-Capstone/blob/main/EDA%20with%20Vusualization.ipynb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06575"/>
            <a:ext cx="1076322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a:rPr>
              <a:t>Display 5 records where launch sites begin with the string 'CCA’</a:t>
            </a:r>
          </a:p>
          <a:p>
            <a:pPr>
              <a:lnSpc>
                <a:spcPct val="100000"/>
              </a:lnSpc>
              <a:spcBef>
                <a:spcPts val="1400"/>
              </a:spcBef>
            </a:pPr>
            <a:r>
              <a:rPr lang="en-US" sz="22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2200" dirty="0">
                <a:solidFill>
                  <a:schemeClr val="accent3">
                    <a:lumMod val="25000"/>
                  </a:schemeClr>
                </a:solidFill>
                <a:latin typeface="Abadi"/>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2200" dirty="0">
                <a:solidFill>
                  <a:schemeClr val="accent3">
                    <a:lumMod val="25000"/>
                  </a:schemeClr>
                </a:solidFill>
                <a:latin typeface="Abadi"/>
              </a:rPr>
              <a:t>List the names of the boosters which have success in drone ship and have payload mass greater than 4000 but less than 6000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06575"/>
            <a:ext cx="1076322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a:rPr>
              <a:t>List the names of the booster versions which have carried the maximum payload mass. Use a subquery</a:t>
            </a:r>
          </a:p>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18590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Objective: try to observe in geographical view and explore implicit relationship that affect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Markers: launch places and launch events (succeed or failed)</a:t>
            </a:r>
          </a:p>
          <a:p>
            <a:pPr>
              <a:lnSpc>
                <a:spcPct val="100000"/>
              </a:lnSpc>
              <a:spcBef>
                <a:spcPts val="1400"/>
              </a:spcBef>
            </a:pPr>
            <a:r>
              <a:rPr lang="en-US" sz="2200" dirty="0">
                <a:solidFill>
                  <a:schemeClr val="accent3">
                    <a:lumMod val="25000"/>
                  </a:schemeClr>
                </a:solidFill>
                <a:latin typeface="Abadi" panose="020B0604020104020204" pitchFamily="34" charset="0"/>
              </a:rPr>
              <a:t>Lines: display the nearest public facility or landmark and its distance from the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https://github.com/YbLiu1127/IBM-Data-Science-Capstone/blob/main/Interactive%20Visual%20Analytics%20with%20Folium%20lab.ipynb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Objective: to understand success rate of each site and landing result that base on different payload mass and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Display each site’s successful landing rate in pie chart and payload mass within booster versions in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Import data with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module, use </a:t>
            </a:r>
            <a:r>
              <a:rPr lang="en-US" sz="2200" dirty="0" err="1">
                <a:solidFill>
                  <a:schemeClr val="accent3">
                    <a:lumMod val="25000"/>
                  </a:schemeClr>
                </a:solidFill>
                <a:latin typeface="Abadi" panose="020B0604020104020204" pitchFamily="34" charset="0"/>
              </a:rPr>
              <a:t>fix_transform</a:t>
            </a:r>
            <a:r>
              <a:rPr lang="en-US" sz="2200" dirty="0">
                <a:solidFill>
                  <a:schemeClr val="accent3">
                    <a:lumMod val="25000"/>
                  </a:schemeClr>
                </a:solidFill>
                <a:latin typeface="Abadi" panose="020B0604020104020204" pitchFamily="34" charset="0"/>
              </a:rPr>
              <a:t> function to normalized and then use train test split function to split data with 20% test size. </a:t>
            </a:r>
          </a:p>
          <a:p>
            <a:pPr>
              <a:lnSpc>
                <a:spcPct val="100000"/>
              </a:lnSpc>
              <a:spcBef>
                <a:spcPts val="1400"/>
              </a:spcBef>
            </a:pPr>
            <a:r>
              <a:rPr lang="en-US" sz="2200" dirty="0">
                <a:solidFill>
                  <a:schemeClr val="accent3">
                    <a:lumMod val="25000"/>
                  </a:schemeClr>
                </a:solidFill>
                <a:latin typeface="Abadi" panose="020B0604020104020204" pitchFamily="34" charset="0"/>
              </a:rPr>
              <a:t>Build machine learning models and test them with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Display </a:t>
            </a:r>
            <a:r>
              <a:rPr lang="en-US" altLang="zh-TW" sz="2200" dirty="0">
                <a:solidFill>
                  <a:schemeClr val="accent3">
                    <a:lumMod val="25000"/>
                  </a:schemeClr>
                </a:solidFill>
                <a:latin typeface="Abadi" panose="020B0604020104020204" pitchFamily="34" charset="0"/>
              </a:rPr>
              <a:t>models’ </a:t>
            </a:r>
            <a:r>
              <a:rPr lang="en-US" sz="2200" dirty="0">
                <a:solidFill>
                  <a:schemeClr val="accent3">
                    <a:lumMod val="25000"/>
                  </a:schemeClr>
                </a:solidFill>
                <a:latin typeface="Abadi" panose="020B0604020104020204" pitchFamily="34" charset="0"/>
              </a:rPr>
              <a:t>accuracy metric.</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https://github.com/YbLiu1127/IBM-Data-Science-Capstone/blob/main/SpaceX_Machine%20Learning%20Prediction.ipynb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圖片 5">
            <a:extLst>
              <a:ext uri="{FF2B5EF4-FFF2-40B4-BE49-F238E27FC236}">
                <a16:creationId xmlns:a16="http://schemas.microsoft.com/office/drawing/2014/main" id="{19DD64AC-206F-4101-902E-87E0654EDEC9}"/>
              </a:ext>
            </a:extLst>
          </p:cNvPr>
          <p:cNvPicPr>
            <a:picLocks noChangeAspect="1"/>
          </p:cNvPicPr>
          <p:nvPr/>
        </p:nvPicPr>
        <p:blipFill>
          <a:blip r:embed="rId3"/>
          <a:stretch>
            <a:fillRect/>
          </a:stretch>
        </p:blipFill>
        <p:spPr>
          <a:xfrm>
            <a:off x="770010" y="2253759"/>
            <a:ext cx="10687961" cy="2350481"/>
          </a:xfrm>
          <a:prstGeom prst="rect">
            <a:avLst/>
          </a:prstGeom>
        </p:spPr>
      </p:pic>
      <p:sp>
        <p:nvSpPr>
          <p:cNvPr id="7" name="文字方塊 6">
            <a:extLst>
              <a:ext uri="{FF2B5EF4-FFF2-40B4-BE49-F238E27FC236}">
                <a16:creationId xmlns:a16="http://schemas.microsoft.com/office/drawing/2014/main" id="{893B37F4-B2EC-4866-92EC-96DAEFDFB77F}"/>
              </a:ext>
            </a:extLst>
          </p:cNvPr>
          <p:cNvSpPr txBox="1"/>
          <p:nvPr/>
        </p:nvSpPr>
        <p:spPr>
          <a:xfrm>
            <a:off x="875071" y="4906297"/>
            <a:ext cx="10491019"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According to the plot, we found that in recent launches, it seems to have the most successful landings and highest success rate at CCAFS SLC 40.</a:t>
            </a:r>
            <a:endParaRPr lang="zh-TW" alt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754367A-953B-442B-BFE1-B3A82CBC7BA5}"/>
              </a:ext>
            </a:extLst>
          </p:cNvPr>
          <p:cNvPicPr>
            <a:picLocks noChangeAspect="1"/>
          </p:cNvPicPr>
          <p:nvPr/>
        </p:nvPicPr>
        <p:blipFill>
          <a:blip r:embed="rId3"/>
          <a:stretch>
            <a:fillRect/>
          </a:stretch>
        </p:blipFill>
        <p:spPr>
          <a:xfrm>
            <a:off x="855406" y="2221471"/>
            <a:ext cx="10602566" cy="241505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文字方塊 6">
            <a:extLst>
              <a:ext uri="{FF2B5EF4-FFF2-40B4-BE49-F238E27FC236}">
                <a16:creationId xmlns:a16="http://schemas.microsoft.com/office/drawing/2014/main" id="{11211784-EEF0-4B32-9EDE-E3307771C213}"/>
              </a:ext>
            </a:extLst>
          </p:cNvPr>
          <p:cNvSpPr txBox="1"/>
          <p:nvPr/>
        </p:nvSpPr>
        <p:spPr>
          <a:xfrm>
            <a:off x="875071" y="4906297"/>
            <a:ext cx="10491019"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greater payload mass the higher success rate for launches.</a:t>
            </a:r>
            <a:endParaRPr lang="zh-TW" altLang="en-US"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out that “ES-L1, GEO, HEO, SSO” orbit type have the highest success rate.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圖片 1">
            <a:extLst>
              <a:ext uri="{FF2B5EF4-FFF2-40B4-BE49-F238E27FC236}">
                <a16:creationId xmlns:a16="http://schemas.microsoft.com/office/drawing/2014/main" id="{53559938-B933-4FBD-8711-9BF9778718EB}"/>
              </a:ext>
            </a:extLst>
          </p:cNvPr>
          <p:cNvPicPr>
            <a:picLocks noChangeAspect="1"/>
          </p:cNvPicPr>
          <p:nvPr/>
        </p:nvPicPr>
        <p:blipFill>
          <a:blip r:embed="rId3"/>
          <a:stretch>
            <a:fillRect/>
          </a:stretch>
        </p:blipFill>
        <p:spPr>
          <a:xfrm>
            <a:off x="5787667" y="1831608"/>
            <a:ext cx="5293289" cy="39347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圖片 1">
            <a:extLst>
              <a:ext uri="{FF2B5EF4-FFF2-40B4-BE49-F238E27FC236}">
                <a16:creationId xmlns:a16="http://schemas.microsoft.com/office/drawing/2014/main" id="{38FE259D-04AA-4511-9594-67851F8361D7}"/>
              </a:ext>
            </a:extLst>
          </p:cNvPr>
          <p:cNvPicPr>
            <a:picLocks noChangeAspect="1"/>
          </p:cNvPicPr>
          <p:nvPr/>
        </p:nvPicPr>
        <p:blipFill>
          <a:blip r:embed="rId3"/>
          <a:stretch>
            <a:fillRect/>
          </a:stretch>
        </p:blipFill>
        <p:spPr>
          <a:xfrm>
            <a:off x="770011" y="2229493"/>
            <a:ext cx="10515600" cy="2399013"/>
          </a:xfrm>
          <a:prstGeom prst="rect">
            <a:avLst/>
          </a:prstGeom>
        </p:spPr>
      </p:pic>
      <p:sp>
        <p:nvSpPr>
          <p:cNvPr id="6" name="矩形 5">
            <a:extLst>
              <a:ext uri="{FF2B5EF4-FFF2-40B4-BE49-F238E27FC236}">
                <a16:creationId xmlns:a16="http://schemas.microsoft.com/office/drawing/2014/main" id="{A7251F4A-2AC2-487F-9007-310AE1426596}"/>
              </a:ext>
            </a:extLst>
          </p:cNvPr>
          <p:cNvSpPr/>
          <p:nvPr/>
        </p:nvSpPr>
        <p:spPr>
          <a:xfrm>
            <a:off x="6727971" y="2306971"/>
            <a:ext cx="3850546" cy="1954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DED172A-E78D-4F5D-B4B9-648781CA0DAA}"/>
              </a:ext>
            </a:extLst>
          </p:cNvPr>
          <p:cNvSpPr txBox="1"/>
          <p:nvPr/>
        </p:nvSpPr>
        <p:spPr>
          <a:xfrm>
            <a:off x="875071" y="4906297"/>
            <a:ext cx="10491019"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We can tell that according to the red box, it seems that last 5 of orbit type had significantly launched recently, and most of them have higher success rate.</a:t>
            </a:r>
            <a:endParaRPr lang="zh-TW" altLang="en-US"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圖片 1">
            <a:extLst>
              <a:ext uri="{FF2B5EF4-FFF2-40B4-BE49-F238E27FC236}">
                <a16:creationId xmlns:a16="http://schemas.microsoft.com/office/drawing/2014/main" id="{E2BA263F-59F5-4C88-9B6E-F5F46EF3D9C1}"/>
              </a:ext>
            </a:extLst>
          </p:cNvPr>
          <p:cNvPicPr>
            <a:picLocks noChangeAspect="1"/>
          </p:cNvPicPr>
          <p:nvPr/>
        </p:nvPicPr>
        <p:blipFill>
          <a:blip r:embed="rId3"/>
          <a:stretch>
            <a:fillRect/>
          </a:stretch>
        </p:blipFill>
        <p:spPr>
          <a:xfrm>
            <a:off x="770010" y="2234754"/>
            <a:ext cx="10596079" cy="2388491"/>
          </a:xfrm>
          <a:prstGeom prst="rect">
            <a:avLst/>
          </a:prstGeom>
        </p:spPr>
      </p:pic>
      <p:sp>
        <p:nvSpPr>
          <p:cNvPr id="6" name="文字方塊 5">
            <a:extLst>
              <a:ext uri="{FF2B5EF4-FFF2-40B4-BE49-F238E27FC236}">
                <a16:creationId xmlns:a16="http://schemas.microsoft.com/office/drawing/2014/main" id="{1A09D343-DF9F-4B7C-91BF-1C170F84BF63}"/>
              </a:ext>
            </a:extLst>
          </p:cNvPr>
          <p:cNvSpPr txBox="1"/>
          <p:nvPr/>
        </p:nvSpPr>
        <p:spPr>
          <a:xfrm>
            <a:off x="875071" y="4906297"/>
            <a:ext cx="10491019"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We can found that with heavy payloads the successful landing or positive landing rate are more for PO, VLEO and ISS.</a:t>
            </a:r>
            <a:endParaRPr lang="zh-TW" altLang="en-US"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5486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we can tell that success rate has generally increased in last decade, however, the rate performed in 2018 and 2020 decreased, further analysis is recommend to find out reasons that cause the result.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圖片 1">
            <a:extLst>
              <a:ext uri="{FF2B5EF4-FFF2-40B4-BE49-F238E27FC236}">
                <a16:creationId xmlns:a16="http://schemas.microsoft.com/office/drawing/2014/main" id="{07177BA7-A357-4ED6-806B-0650DC2D282C}"/>
              </a:ext>
            </a:extLst>
          </p:cNvPr>
          <p:cNvPicPr>
            <a:picLocks noChangeAspect="1"/>
          </p:cNvPicPr>
          <p:nvPr/>
        </p:nvPicPr>
        <p:blipFill>
          <a:blip r:embed="rId3"/>
          <a:stretch>
            <a:fillRect/>
          </a:stretch>
        </p:blipFill>
        <p:spPr>
          <a:xfrm>
            <a:off x="6045225" y="1862589"/>
            <a:ext cx="5226496"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A7B711AC-958D-4E7B-BCF0-829BE8713F96}"/>
              </a:ext>
            </a:extLst>
          </p:cNvPr>
          <p:cNvSpPr>
            <a:spLocks noGrp="1"/>
          </p:cNvSpPr>
          <p:nvPr>
            <p:ph sz="half" idx="1"/>
          </p:nvPr>
        </p:nvSpPr>
        <p:spPr/>
        <p:txBody>
          <a:bodyPr/>
          <a:lstStyle/>
          <a:p>
            <a:r>
              <a:rPr lang="en-US" altLang="zh-TW" dirty="0"/>
              <a:t>DISTINCT was used when querying unique launch site name from </a:t>
            </a:r>
            <a:r>
              <a:rPr lang="en-US" altLang="zh-TW" dirty="0" err="1"/>
              <a:t>spacex</a:t>
            </a:r>
            <a:r>
              <a:rPr lang="en-US" altLang="zh-TW" dirty="0"/>
              <a:t> data.</a:t>
            </a:r>
            <a:endParaRPr lang="zh-TW" altLang="en-US" dirty="0"/>
          </a:p>
        </p:txBody>
      </p:sp>
      <p:pic>
        <p:nvPicPr>
          <p:cNvPr id="8" name="內容版面配置區 7">
            <a:extLst>
              <a:ext uri="{FF2B5EF4-FFF2-40B4-BE49-F238E27FC236}">
                <a16:creationId xmlns:a16="http://schemas.microsoft.com/office/drawing/2014/main" id="{D7B8AF59-A5B0-48A4-B7D0-CD5A3AA51EC8}"/>
              </a:ext>
            </a:extLst>
          </p:cNvPr>
          <p:cNvPicPr>
            <a:picLocks noGrp="1" noChangeAspect="1"/>
          </p:cNvPicPr>
          <p:nvPr>
            <p:ph sz="half" idx="2"/>
          </p:nvPr>
        </p:nvPicPr>
        <p:blipFill>
          <a:blip r:embed="rId3"/>
          <a:stretch>
            <a:fillRect/>
          </a:stretch>
        </p:blipFill>
        <p:spPr>
          <a:xfrm>
            <a:off x="6229350" y="1800225"/>
            <a:ext cx="5067300" cy="325755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圖片 1">
            <a:extLst>
              <a:ext uri="{FF2B5EF4-FFF2-40B4-BE49-F238E27FC236}">
                <a16:creationId xmlns:a16="http://schemas.microsoft.com/office/drawing/2014/main" id="{7A47AD23-BFCF-4D25-9A08-22BCC6BD314E}"/>
              </a:ext>
            </a:extLst>
          </p:cNvPr>
          <p:cNvPicPr>
            <a:picLocks noChangeAspect="1"/>
          </p:cNvPicPr>
          <p:nvPr/>
        </p:nvPicPr>
        <p:blipFill>
          <a:blip r:embed="rId3"/>
          <a:stretch>
            <a:fillRect/>
          </a:stretch>
        </p:blipFill>
        <p:spPr>
          <a:xfrm>
            <a:off x="1162386" y="2556104"/>
            <a:ext cx="9867228" cy="346946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a:t>
            </a:r>
            <a:r>
              <a:rPr lang="en-US" altLang="zh-TW" sz="2200" dirty="0">
                <a:solidFill>
                  <a:schemeClr val="accent3">
                    <a:lumMod val="25000"/>
                  </a:schemeClr>
                </a:solidFill>
                <a:latin typeface="Abadi" panose="020B0604020104020204" pitchFamily="34" charset="0"/>
              </a:rPr>
              <a:t>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圖片 1">
            <a:extLst>
              <a:ext uri="{FF2B5EF4-FFF2-40B4-BE49-F238E27FC236}">
                <a16:creationId xmlns:a16="http://schemas.microsoft.com/office/drawing/2014/main" id="{7ED4FB5B-287E-4FAF-93C7-CA3B9E43077E}"/>
              </a:ext>
            </a:extLst>
          </p:cNvPr>
          <p:cNvPicPr>
            <a:picLocks noChangeAspect="1"/>
          </p:cNvPicPr>
          <p:nvPr/>
        </p:nvPicPr>
        <p:blipFill>
          <a:blip r:embed="rId3"/>
          <a:stretch>
            <a:fillRect/>
          </a:stretch>
        </p:blipFill>
        <p:spPr>
          <a:xfrm>
            <a:off x="2551186" y="3084353"/>
            <a:ext cx="6953250" cy="19812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圖片 1">
            <a:extLst>
              <a:ext uri="{FF2B5EF4-FFF2-40B4-BE49-F238E27FC236}">
                <a16:creationId xmlns:a16="http://schemas.microsoft.com/office/drawing/2014/main" id="{9E03B37B-C471-45B5-8431-15F8C71393D4}"/>
              </a:ext>
            </a:extLst>
          </p:cNvPr>
          <p:cNvPicPr>
            <a:picLocks noChangeAspect="1"/>
          </p:cNvPicPr>
          <p:nvPr/>
        </p:nvPicPr>
        <p:blipFill>
          <a:blip r:embed="rId3"/>
          <a:stretch>
            <a:fillRect/>
          </a:stretch>
        </p:blipFill>
        <p:spPr>
          <a:xfrm>
            <a:off x="2300287" y="2793934"/>
            <a:ext cx="7591425" cy="20288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00962"/>
            <a:ext cx="6725413" cy="475655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Data Collection through REST API</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altLang="zh-TW" sz="2200" dirty="0">
                <a:solidFill>
                  <a:schemeClr val="accent3">
                    <a:lumMod val="25000"/>
                  </a:schemeClr>
                </a:solidFill>
                <a:latin typeface="Abadi" panose="020B0604020104020204" pitchFamily="34" charset="0"/>
              </a:rPr>
              <a:t>Summary of all results</a:t>
            </a:r>
            <a:endParaRPr lang="en-US" altLang="zh-TW"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Exploratory Data Analysis (EDA) result</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altLang="zh-TW"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Found the dates of the first successful landing outcome on ground pad was 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圖片 1">
            <a:extLst>
              <a:ext uri="{FF2B5EF4-FFF2-40B4-BE49-F238E27FC236}">
                <a16:creationId xmlns:a16="http://schemas.microsoft.com/office/drawing/2014/main" id="{29DA0D12-F2E1-42BE-89C5-217975551E3C}"/>
              </a:ext>
            </a:extLst>
          </p:cNvPr>
          <p:cNvPicPr>
            <a:picLocks noChangeAspect="1"/>
          </p:cNvPicPr>
          <p:nvPr/>
        </p:nvPicPr>
        <p:blipFill>
          <a:blip r:embed="rId3"/>
          <a:stretch>
            <a:fillRect/>
          </a:stretch>
        </p:blipFill>
        <p:spPr>
          <a:xfrm>
            <a:off x="2228850" y="2777331"/>
            <a:ext cx="7734300" cy="24479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圖片 1">
            <a:extLst>
              <a:ext uri="{FF2B5EF4-FFF2-40B4-BE49-F238E27FC236}">
                <a16:creationId xmlns:a16="http://schemas.microsoft.com/office/drawing/2014/main" id="{22FF438B-FB95-4CAF-8CB7-6566052655C5}"/>
              </a:ext>
            </a:extLst>
          </p:cNvPr>
          <p:cNvPicPr>
            <a:picLocks noChangeAspect="1"/>
          </p:cNvPicPr>
          <p:nvPr/>
        </p:nvPicPr>
        <p:blipFill>
          <a:blip r:embed="rId3"/>
          <a:stretch>
            <a:fillRect/>
          </a:stretch>
        </p:blipFill>
        <p:spPr>
          <a:xfrm>
            <a:off x="1117134" y="2939493"/>
            <a:ext cx="9957732" cy="2361112"/>
          </a:xfrm>
          <a:prstGeom prst="rect">
            <a:avLst/>
          </a:prstGeom>
        </p:spPr>
      </p:pic>
      <p:sp>
        <p:nvSpPr>
          <p:cNvPr id="3" name="橢圓 2">
            <a:extLst>
              <a:ext uri="{FF2B5EF4-FFF2-40B4-BE49-F238E27FC236}">
                <a16:creationId xmlns:a16="http://schemas.microsoft.com/office/drawing/2014/main" id="{B35F55CD-1DAD-4A53-A1B7-43A4532DF106}"/>
              </a:ext>
            </a:extLst>
          </p:cNvPr>
          <p:cNvSpPr/>
          <p:nvPr/>
        </p:nvSpPr>
        <p:spPr>
          <a:xfrm>
            <a:off x="6501468" y="3313651"/>
            <a:ext cx="453005" cy="318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 by using count(MISSION_OUTCOME)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圖片 1">
            <a:extLst>
              <a:ext uri="{FF2B5EF4-FFF2-40B4-BE49-F238E27FC236}">
                <a16:creationId xmlns:a16="http://schemas.microsoft.com/office/drawing/2014/main" id="{BC1EADD7-1103-41DB-B083-8BFCADA78073}"/>
              </a:ext>
            </a:extLst>
          </p:cNvPr>
          <p:cNvPicPr>
            <a:picLocks noChangeAspect="1"/>
          </p:cNvPicPr>
          <p:nvPr/>
        </p:nvPicPr>
        <p:blipFill>
          <a:blip r:embed="rId3"/>
          <a:stretch>
            <a:fillRect/>
          </a:stretch>
        </p:blipFill>
        <p:spPr>
          <a:xfrm>
            <a:off x="4639592" y="3179034"/>
            <a:ext cx="6486525" cy="2714625"/>
          </a:xfrm>
          <a:prstGeom prst="rect">
            <a:avLst/>
          </a:prstGeom>
        </p:spPr>
      </p:pic>
      <p:sp>
        <p:nvSpPr>
          <p:cNvPr id="6" name="橢圓 5">
            <a:extLst>
              <a:ext uri="{FF2B5EF4-FFF2-40B4-BE49-F238E27FC236}">
                <a16:creationId xmlns:a16="http://schemas.microsoft.com/office/drawing/2014/main" id="{2BF7F189-4E24-42E9-9890-0C90BA2EBEAB}"/>
              </a:ext>
            </a:extLst>
          </p:cNvPr>
          <p:cNvSpPr/>
          <p:nvPr/>
        </p:nvSpPr>
        <p:spPr>
          <a:xfrm>
            <a:off x="8925888" y="3682512"/>
            <a:ext cx="805342" cy="318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extracted the names of the booster which have carried the maximum payload mass by using subquery.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圖片 1">
            <a:extLst>
              <a:ext uri="{FF2B5EF4-FFF2-40B4-BE49-F238E27FC236}">
                <a16:creationId xmlns:a16="http://schemas.microsoft.com/office/drawing/2014/main" id="{D4FB669D-324E-472B-A293-A02325427ED4}"/>
              </a:ext>
            </a:extLst>
          </p:cNvPr>
          <p:cNvPicPr>
            <a:picLocks noChangeAspect="1"/>
          </p:cNvPicPr>
          <p:nvPr/>
        </p:nvPicPr>
        <p:blipFill>
          <a:blip r:embed="rId3"/>
          <a:stretch>
            <a:fillRect/>
          </a:stretch>
        </p:blipFill>
        <p:spPr>
          <a:xfrm>
            <a:off x="2222012" y="2525000"/>
            <a:ext cx="7613870" cy="3794350"/>
          </a:xfrm>
          <a:prstGeom prst="rect">
            <a:avLst/>
          </a:prstGeom>
        </p:spPr>
      </p:pic>
      <p:sp>
        <p:nvSpPr>
          <p:cNvPr id="6" name="橢圓 5">
            <a:extLst>
              <a:ext uri="{FF2B5EF4-FFF2-40B4-BE49-F238E27FC236}">
                <a16:creationId xmlns:a16="http://schemas.microsoft.com/office/drawing/2014/main" id="{90D9B155-9398-4B33-A610-D9568444D88F}"/>
              </a:ext>
            </a:extLst>
          </p:cNvPr>
          <p:cNvSpPr/>
          <p:nvPr/>
        </p:nvSpPr>
        <p:spPr>
          <a:xfrm>
            <a:off x="7248089" y="2801923"/>
            <a:ext cx="453005" cy="318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8115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set query date between 2015/01/01 and 2015/12/31</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圖片 1">
            <a:extLst>
              <a:ext uri="{FF2B5EF4-FFF2-40B4-BE49-F238E27FC236}">
                <a16:creationId xmlns:a16="http://schemas.microsoft.com/office/drawing/2014/main" id="{DA28844E-3DB3-402A-80F4-B2BBAB88D55A}"/>
              </a:ext>
            </a:extLst>
          </p:cNvPr>
          <p:cNvPicPr>
            <a:picLocks noChangeAspect="1"/>
          </p:cNvPicPr>
          <p:nvPr/>
        </p:nvPicPr>
        <p:blipFill>
          <a:blip r:embed="rId3"/>
          <a:stretch>
            <a:fillRect/>
          </a:stretch>
        </p:blipFill>
        <p:spPr>
          <a:xfrm>
            <a:off x="804455" y="2910935"/>
            <a:ext cx="10446712" cy="2260768"/>
          </a:xfrm>
          <a:prstGeom prst="rect">
            <a:avLst/>
          </a:prstGeom>
        </p:spPr>
      </p:pic>
      <p:sp>
        <p:nvSpPr>
          <p:cNvPr id="6" name="橢圓 5">
            <a:extLst>
              <a:ext uri="{FF2B5EF4-FFF2-40B4-BE49-F238E27FC236}">
                <a16:creationId xmlns:a16="http://schemas.microsoft.com/office/drawing/2014/main" id="{4D4CD94C-98E9-4E26-84EC-E542965618AC}"/>
              </a:ext>
            </a:extLst>
          </p:cNvPr>
          <p:cNvSpPr/>
          <p:nvPr/>
        </p:nvSpPr>
        <p:spPr>
          <a:xfrm>
            <a:off x="8070209" y="3338818"/>
            <a:ext cx="3317336" cy="318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圖片 1">
            <a:extLst>
              <a:ext uri="{FF2B5EF4-FFF2-40B4-BE49-F238E27FC236}">
                <a16:creationId xmlns:a16="http://schemas.microsoft.com/office/drawing/2014/main" id="{07400983-21AB-4862-AE2B-88FF8F26A17A}"/>
              </a:ext>
            </a:extLst>
          </p:cNvPr>
          <p:cNvPicPr>
            <a:picLocks noChangeAspect="1"/>
          </p:cNvPicPr>
          <p:nvPr/>
        </p:nvPicPr>
        <p:blipFill>
          <a:blip r:embed="rId3"/>
          <a:stretch>
            <a:fillRect/>
          </a:stretch>
        </p:blipFill>
        <p:spPr>
          <a:xfrm>
            <a:off x="1296420" y="2911293"/>
            <a:ext cx="9462782" cy="32656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markers – all launch sites</a:t>
            </a:r>
          </a:p>
        </p:txBody>
      </p:sp>
      <p:pic>
        <p:nvPicPr>
          <p:cNvPr id="4" name="圖片 3">
            <a:extLst>
              <a:ext uri="{FF2B5EF4-FFF2-40B4-BE49-F238E27FC236}">
                <a16:creationId xmlns:a16="http://schemas.microsoft.com/office/drawing/2014/main" id="{D525800F-0676-4330-82EE-7B0DD6E1CA82}"/>
              </a:ext>
            </a:extLst>
          </p:cNvPr>
          <p:cNvPicPr>
            <a:picLocks noChangeAspect="1"/>
          </p:cNvPicPr>
          <p:nvPr/>
        </p:nvPicPr>
        <p:blipFill>
          <a:blip r:embed="rId3"/>
          <a:stretch>
            <a:fillRect/>
          </a:stretch>
        </p:blipFill>
        <p:spPr>
          <a:xfrm>
            <a:off x="830510" y="1321958"/>
            <a:ext cx="10515600" cy="458047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0510" y="5414956"/>
            <a:ext cx="9745589" cy="549049"/>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We can discover that all SpaceX launch sites are basically located in coast of United States </a:t>
            </a: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3295" y="1825625"/>
            <a:ext cx="44923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Marker clusters show every launch at each launch site.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007F00"/>
                </a:solidFill>
                <a:latin typeface="Abadi"/>
              </a:rPr>
              <a:t>Green marker: landing success</a:t>
            </a:r>
          </a:p>
          <a:p>
            <a:pPr>
              <a:lnSpc>
                <a:spcPct val="100000"/>
              </a:lnSpc>
              <a:spcBef>
                <a:spcPts val="1400"/>
              </a:spcBef>
            </a:pPr>
            <a:r>
              <a:rPr lang="en-US" sz="2200" dirty="0">
                <a:solidFill>
                  <a:srgbClr val="FF0000"/>
                </a:solidFill>
                <a:latin typeface="Abadi"/>
              </a:rPr>
              <a:t>Red marker: landing failed</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Clusters – launch events</a:t>
            </a:r>
          </a:p>
        </p:txBody>
      </p:sp>
      <p:grpSp>
        <p:nvGrpSpPr>
          <p:cNvPr id="10" name="群組 9">
            <a:extLst>
              <a:ext uri="{FF2B5EF4-FFF2-40B4-BE49-F238E27FC236}">
                <a16:creationId xmlns:a16="http://schemas.microsoft.com/office/drawing/2014/main" id="{6452145C-D9F5-47D6-819A-54DAA15A7585}"/>
              </a:ext>
            </a:extLst>
          </p:cNvPr>
          <p:cNvGrpSpPr/>
          <p:nvPr/>
        </p:nvGrpSpPr>
        <p:grpSpPr>
          <a:xfrm>
            <a:off x="815258" y="1477706"/>
            <a:ext cx="4827546" cy="4949505"/>
            <a:chOff x="1363529" y="1661020"/>
            <a:chExt cx="4827546" cy="4949505"/>
          </a:xfrm>
        </p:grpSpPr>
        <p:pic>
          <p:nvPicPr>
            <p:cNvPr id="2" name="圖片 1">
              <a:extLst>
                <a:ext uri="{FF2B5EF4-FFF2-40B4-BE49-F238E27FC236}">
                  <a16:creationId xmlns:a16="http://schemas.microsoft.com/office/drawing/2014/main" id="{F5CFD158-BE6B-4AC1-9A7F-C9BEC80B1572}"/>
                </a:ext>
              </a:extLst>
            </p:cNvPr>
            <p:cNvPicPr>
              <a:picLocks noChangeAspect="1"/>
            </p:cNvPicPr>
            <p:nvPr/>
          </p:nvPicPr>
          <p:blipFill rotWithShape="1">
            <a:blip r:embed="rId3"/>
            <a:srcRect l="8146" r="6221"/>
            <a:stretch/>
          </p:blipFill>
          <p:spPr>
            <a:xfrm>
              <a:off x="3790617" y="1755239"/>
              <a:ext cx="2305384" cy="2382064"/>
            </a:xfrm>
            <a:prstGeom prst="rect">
              <a:avLst/>
            </a:prstGeom>
          </p:spPr>
        </p:pic>
        <p:pic>
          <p:nvPicPr>
            <p:cNvPr id="4" name="圖片 3">
              <a:extLst>
                <a:ext uri="{FF2B5EF4-FFF2-40B4-BE49-F238E27FC236}">
                  <a16:creationId xmlns:a16="http://schemas.microsoft.com/office/drawing/2014/main" id="{0D4E60A6-B04B-4BFD-8158-B217954DE598}"/>
                </a:ext>
              </a:extLst>
            </p:cNvPr>
            <p:cNvPicPr>
              <a:picLocks noChangeAspect="1"/>
            </p:cNvPicPr>
            <p:nvPr/>
          </p:nvPicPr>
          <p:blipFill>
            <a:blip r:embed="rId4"/>
            <a:stretch>
              <a:fillRect/>
            </a:stretch>
          </p:blipFill>
          <p:spPr>
            <a:xfrm>
              <a:off x="3790616" y="4207689"/>
              <a:ext cx="2305384" cy="2305882"/>
            </a:xfrm>
            <a:prstGeom prst="rect">
              <a:avLst/>
            </a:prstGeom>
          </p:spPr>
        </p:pic>
        <p:pic>
          <p:nvPicPr>
            <p:cNvPr id="6" name="圖片 5">
              <a:extLst>
                <a:ext uri="{FF2B5EF4-FFF2-40B4-BE49-F238E27FC236}">
                  <a16:creationId xmlns:a16="http://schemas.microsoft.com/office/drawing/2014/main" id="{0F96967E-FDEC-4C42-BD8A-0DBE54F50385}"/>
                </a:ext>
              </a:extLst>
            </p:cNvPr>
            <p:cNvPicPr>
              <a:picLocks noChangeAspect="1"/>
            </p:cNvPicPr>
            <p:nvPr/>
          </p:nvPicPr>
          <p:blipFill>
            <a:blip r:embed="rId5"/>
            <a:stretch>
              <a:fillRect/>
            </a:stretch>
          </p:blipFill>
          <p:spPr>
            <a:xfrm>
              <a:off x="1453208" y="1755238"/>
              <a:ext cx="2237195" cy="2246056"/>
            </a:xfrm>
            <a:prstGeom prst="rect">
              <a:avLst/>
            </a:prstGeom>
          </p:spPr>
        </p:pic>
        <p:pic>
          <p:nvPicPr>
            <p:cNvPr id="7" name="圖片 6">
              <a:extLst>
                <a:ext uri="{FF2B5EF4-FFF2-40B4-BE49-F238E27FC236}">
                  <a16:creationId xmlns:a16="http://schemas.microsoft.com/office/drawing/2014/main" id="{2DE6D27B-0500-48EC-A90F-92A58237EDAC}"/>
                </a:ext>
              </a:extLst>
            </p:cNvPr>
            <p:cNvPicPr>
              <a:picLocks noChangeAspect="1"/>
            </p:cNvPicPr>
            <p:nvPr/>
          </p:nvPicPr>
          <p:blipFill rotWithShape="1">
            <a:blip r:embed="rId6"/>
            <a:srcRect l="9406"/>
            <a:stretch/>
          </p:blipFill>
          <p:spPr>
            <a:xfrm>
              <a:off x="1453208" y="4137302"/>
              <a:ext cx="2247730" cy="2376269"/>
            </a:xfrm>
            <a:prstGeom prst="rect">
              <a:avLst/>
            </a:prstGeom>
          </p:spPr>
        </p:pic>
        <p:sp>
          <p:nvSpPr>
            <p:cNvPr id="9" name="矩形 8">
              <a:extLst>
                <a:ext uri="{FF2B5EF4-FFF2-40B4-BE49-F238E27FC236}">
                  <a16:creationId xmlns:a16="http://schemas.microsoft.com/office/drawing/2014/main" id="{DA26A8FE-8696-4F78-BEFA-0AF4E3048506}"/>
                </a:ext>
              </a:extLst>
            </p:cNvPr>
            <p:cNvSpPr/>
            <p:nvPr/>
          </p:nvSpPr>
          <p:spPr>
            <a:xfrm>
              <a:off x="1363529" y="1661020"/>
              <a:ext cx="4827546" cy="4949505"/>
            </a:xfrm>
            <a:prstGeom prst="rect">
              <a:avLst/>
            </a:prstGeom>
            <a:noFill/>
            <a:ln w="76200">
              <a:solidFill>
                <a:srgbClr val="47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grpSp>
        <p:nvGrpSpPr>
          <p:cNvPr id="11" name="群組 10">
            <a:extLst>
              <a:ext uri="{FF2B5EF4-FFF2-40B4-BE49-F238E27FC236}">
                <a16:creationId xmlns:a16="http://schemas.microsoft.com/office/drawing/2014/main" id="{233E2D8C-E00C-44DB-85BF-BFA51486C211}"/>
              </a:ext>
            </a:extLst>
          </p:cNvPr>
          <p:cNvGrpSpPr/>
          <p:nvPr/>
        </p:nvGrpSpPr>
        <p:grpSpPr>
          <a:xfrm>
            <a:off x="2741423" y="1436656"/>
            <a:ext cx="5211339" cy="4990555"/>
            <a:chOff x="770010" y="1150186"/>
            <a:chExt cx="5211339" cy="4990555"/>
          </a:xfrm>
        </p:grpSpPr>
        <p:pic>
          <p:nvPicPr>
            <p:cNvPr id="4" name="圖片 3">
              <a:extLst>
                <a:ext uri="{FF2B5EF4-FFF2-40B4-BE49-F238E27FC236}">
                  <a16:creationId xmlns:a16="http://schemas.microsoft.com/office/drawing/2014/main" id="{4C648912-C166-4272-9FF4-B476EFD0EAB0}"/>
                </a:ext>
              </a:extLst>
            </p:cNvPr>
            <p:cNvPicPr>
              <a:picLocks noChangeAspect="1"/>
            </p:cNvPicPr>
            <p:nvPr/>
          </p:nvPicPr>
          <p:blipFill>
            <a:blip r:embed="rId3"/>
            <a:stretch>
              <a:fillRect/>
            </a:stretch>
          </p:blipFill>
          <p:spPr>
            <a:xfrm>
              <a:off x="1057694" y="3740739"/>
              <a:ext cx="2225207" cy="2201535"/>
            </a:xfrm>
            <a:prstGeom prst="rect">
              <a:avLst/>
            </a:prstGeom>
          </p:spPr>
        </p:pic>
        <p:pic>
          <p:nvPicPr>
            <p:cNvPr id="6" name="圖片 5">
              <a:extLst>
                <a:ext uri="{FF2B5EF4-FFF2-40B4-BE49-F238E27FC236}">
                  <a16:creationId xmlns:a16="http://schemas.microsoft.com/office/drawing/2014/main" id="{D1A15E9F-FC0F-4F74-9C99-175FFB1826C7}"/>
                </a:ext>
              </a:extLst>
            </p:cNvPr>
            <p:cNvPicPr>
              <a:picLocks noChangeAspect="1"/>
            </p:cNvPicPr>
            <p:nvPr/>
          </p:nvPicPr>
          <p:blipFill>
            <a:blip r:embed="rId4"/>
            <a:stretch>
              <a:fillRect/>
            </a:stretch>
          </p:blipFill>
          <p:spPr>
            <a:xfrm>
              <a:off x="3477229" y="3740739"/>
              <a:ext cx="2236760" cy="2201535"/>
            </a:xfrm>
            <a:prstGeom prst="rect">
              <a:avLst/>
            </a:prstGeom>
          </p:spPr>
        </p:pic>
        <p:pic>
          <p:nvPicPr>
            <p:cNvPr id="7" name="圖片 6">
              <a:extLst>
                <a:ext uri="{FF2B5EF4-FFF2-40B4-BE49-F238E27FC236}">
                  <a16:creationId xmlns:a16="http://schemas.microsoft.com/office/drawing/2014/main" id="{A2F24793-7DCB-4420-A86E-9F7AE4E894A3}"/>
                </a:ext>
              </a:extLst>
            </p:cNvPr>
            <p:cNvPicPr>
              <a:picLocks noChangeAspect="1"/>
            </p:cNvPicPr>
            <p:nvPr/>
          </p:nvPicPr>
          <p:blipFill>
            <a:blip r:embed="rId5"/>
            <a:stretch>
              <a:fillRect/>
            </a:stretch>
          </p:blipFill>
          <p:spPr>
            <a:xfrm>
              <a:off x="1057694" y="1490116"/>
              <a:ext cx="2225207" cy="2187385"/>
            </a:xfrm>
            <a:prstGeom prst="rect">
              <a:avLst/>
            </a:prstGeom>
          </p:spPr>
        </p:pic>
        <p:sp>
          <p:nvSpPr>
            <p:cNvPr id="10" name="矩形: 剪去並圓角化單一角落 9">
              <a:extLst>
                <a:ext uri="{FF2B5EF4-FFF2-40B4-BE49-F238E27FC236}">
                  <a16:creationId xmlns:a16="http://schemas.microsoft.com/office/drawing/2014/main" id="{B3598C42-F5EE-4F3E-ACDC-E9251FD42DC5}"/>
                </a:ext>
              </a:extLst>
            </p:cNvPr>
            <p:cNvSpPr/>
            <p:nvPr/>
          </p:nvSpPr>
          <p:spPr>
            <a:xfrm>
              <a:off x="770010" y="1150186"/>
              <a:ext cx="5211339" cy="4990555"/>
            </a:xfrm>
            <a:prstGeom prst="snipRoundRect">
              <a:avLst>
                <a:gd name="adj1" fmla="val 16667"/>
                <a:gd name="adj2" fmla="val 50000"/>
              </a:avLst>
            </a:prstGeom>
            <a:noFill/>
            <a:ln w="76200">
              <a:solidFill>
                <a:srgbClr val="47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4850"/>
            <a:ext cx="10173494" cy="36827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r>
              <a:rPr lang="en-US" altLang="zh-TW" sz="1800" dirty="0">
                <a:solidFill>
                  <a:schemeClr val="accent3">
                    <a:lumMod val="25000"/>
                  </a:schemeClr>
                </a:solidFill>
                <a:latin typeface="Abadi" panose="020B0604020104020204" pitchFamily="34" charset="0"/>
              </a:rPr>
              <a:t>The goal of this project is to develop a machine learning prediction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What are the critical factors that effect landing outcome of first stage</a:t>
            </a:r>
            <a:r>
              <a:rPr lang="en-US" altLang="zh-TW" sz="1800"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How to make the best prediction to first stage landing?</a:t>
            </a:r>
          </a:p>
          <a:p>
            <a:pPr lvl="1">
              <a:spcBef>
                <a:spcPts val="1400"/>
              </a:spcBef>
              <a:buFont typeface="Wingdings" panose="05000000000000000000" pitchFamily="2" charset="2"/>
              <a:buChar char="Ø"/>
            </a:pPr>
            <a:r>
              <a:rPr lang="en-US" altLang="zh-TW" sz="1800" dirty="0">
                <a:solidFill>
                  <a:schemeClr val="accent3">
                    <a:lumMod val="25000"/>
                  </a:schemeClr>
                </a:solidFill>
                <a:latin typeface="Abadi" panose="020B0604020104020204" pitchFamily="34" charset="0"/>
              </a:rPr>
              <a:t>What operating conditions needs to be in place to ensure a successful landing?</a:t>
            </a:r>
            <a:r>
              <a:rPr lang="en-US" sz="18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35702" y="1825625"/>
            <a:ext cx="427989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launch site KSC LC-39A has the most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2" name="圖片 1">
            <a:extLst>
              <a:ext uri="{FF2B5EF4-FFF2-40B4-BE49-F238E27FC236}">
                <a16:creationId xmlns:a16="http://schemas.microsoft.com/office/drawing/2014/main" id="{035A1864-679F-4A43-8A0D-21B04A931052}"/>
              </a:ext>
            </a:extLst>
          </p:cNvPr>
          <p:cNvPicPr>
            <a:picLocks noChangeAspect="1"/>
          </p:cNvPicPr>
          <p:nvPr/>
        </p:nvPicPr>
        <p:blipFill>
          <a:blip r:embed="rId3"/>
          <a:stretch>
            <a:fillRect/>
          </a:stretch>
        </p:blipFill>
        <p:spPr>
          <a:xfrm>
            <a:off x="875541" y="1584701"/>
            <a:ext cx="5080759" cy="5062678"/>
          </a:xfrm>
          <a:prstGeom prst="rect">
            <a:avLst/>
          </a:prstGeom>
        </p:spPr>
      </p:pic>
      <p:pic>
        <p:nvPicPr>
          <p:cNvPr id="4" name="圖片 3">
            <a:extLst>
              <a:ext uri="{FF2B5EF4-FFF2-40B4-BE49-F238E27FC236}">
                <a16:creationId xmlns:a16="http://schemas.microsoft.com/office/drawing/2014/main" id="{68EA1774-7B63-4A47-8E7A-34732D0A3121}"/>
              </a:ext>
            </a:extLst>
          </p:cNvPr>
          <p:cNvPicPr>
            <a:picLocks noChangeAspect="1"/>
          </p:cNvPicPr>
          <p:nvPr/>
        </p:nvPicPr>
        <p:blipFill rotWithShape="1">
          <a:blip r:embed="rId4"/>
          <a:srcRect b="12428"/>
          <a:stretch/>
        </p:blipFill>
        <p:spPr>
          <a:xfrm>
            <a:off x="4582117" y="1584701"/>
            <a:ext cx="1374183" cy="9298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KSC LC-39A  </a:t>
            </a:r>
          </a:p>
        </p:txBody>
      </p:sp>
      <p:pic>
        <p:nvPicPr>
          <p:cNvPr id="2" name="圖片 1">
            <a:extLst>
              <a:ext uri="{FF2B5EF4-FFF2-40B4-BE49-F238E27FC236}">
                <a16:creationId xmlns:a16="http://schemas.microsoft.com/office/drawing/2014/main" id="{3210A82F-28FF-406F-9783-228298AC1CD1}"/>
              </a:ext>
            </a:extLst>
          </p:cNvPr>
          <p:cNvPicPr>
            <a:picLocks noChangeAspect="1"/>
          </p:cNvPicPr>
          <p:nvPr/>
        </p:nvPicPr>
        <p:blipFill>
          <a:blip r:embed="rId3"/>
          <a:stretch>
            <a:fillRect/>
          </a:stretch>
        </p:blipFill>
        <p:spPr>
          <a:xfrm>
            <a:off x="2303010" y="1380967"/>
            <a:ext cx="7449601" cy="4351338"/>
          </a:xfrm>
          <a:prstGeom prst="rect">
            <a:avLst/>
          </a:prstGeom>
        </p:spPr>
      </p:pic>
      <p:pic>
        <p:nvPicPr>
          <p:cNvPr id="4" name="圖片 3">
            <a:extLst>
              <a:ext uri="{FF2B5EF4-FFF2-40B4-BE49-F238E27FC236}">
                <a16:creationId xmlns:a16="http://schemas.microsoft.com/office/drawing/2014/main" id="{306E20AC-6E11-4DE5-BA70-483245CAB17B}"/>
              </a:ext>
            </a:extLst>
          </p:cNvPr>
          <p:cNvPicPr>
            <a:picLocks noChangeAspect="1"/>
          </p:cNvPicPr>
          <p:nvPr/>
        </p:nvPicPr>
        <p:blipFill>
          <a:blip r:embed="rId4"/>
          <a:stretch>
            <a:fillRect/>
          </a:stretch>
        </p:blipFill>
        <p:spPr>
          <a:xfrm>
            <a:off x="7298683" y="1920489"/>
            <a:ext cx="807836" cy="100567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39779" y="5025006"/>
            <a:ext cx="5012831" cy="721636"/>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KSC LC-39A achieved a 76.9% success rate while getting a 23.1% failure rate.</a:t>
            </a:r>
            <a:endParaRPr lang="en-US" sz="20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圖片 3">
            <a:extLst>
              <a:ext uri="{FF2B5EF4-FFF2-40B4-BE49-F238E27FC236}">
                <a16:creationId xmlns:a16="http://schemas.microsoft.com/office/drawing/2014/main" id="{D2816175-F921-46C2-8AB6-6209004ED81C}"/>
              </a:ext>
            </a:extLst>
          </p:cNvPr>
          <p:cNvPicPr>
            <a:picLocks noChangeAspect="1"/>
          </p:cNvPicPr>
          <p:nvPr/>
        </p:nvPicPr>
        <p:blipFill rotWithShape="1">
          <a:blip r:embed="rId3"/>
          <a:srcRect t="13291"/>
          <a:stretch/>
        </p:blipFill>
        <p:spPr>
          <a:xfrm>
            <a:off x="75501" y="2302303"/>
            <a:ext cx="5754848" cy="2786683"/>
          </a:xfrm>
          <a:prstGeom prst="rect">
            <a:avLst/>
          </a:prstGeom>
        </p:spPr>
      </p:pic>
      <p:pic>
        <p:nvPicPr>
          <p:cNvPr id="6" name="圖片 5">
            <a:extLst>
              <a:ext uri="{FF2B5EF4-FFF2-40B4-BE49-F238E27FC236}">
                <a16:creationId xmlns:a16="http://schemas.microsoft.com/office/drawing/2014/main" id="{3EA0D804-AA83-436A-93DB-D8859CC2FB3E}"/>
              </a:ext>
            </a:extLst>
          </p:cNvPr>
          <p:cNvPicPr>
            <a:picLocks noChangeAspect="1"/>
          </p:cNvPicPr>
          <p:nvPr/>
        </p:nvPicPr>
        <p:blipFill>
          <a:blip r:embed="rId4"/>
          <a:stretch>
            <a:fillRect/>
          </a:stretch>
        </p:blipFill>
        <p:spPr>
          <a:xfrm>
            <a:off x="5897462" y="2302304"/>
            <a:ext cx="6088944" cy="278668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1423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see that success rate for low payload is higher that heavy payload.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FFD94C4-6B8A-46A7-9372-06A4BBBEE243}"/>
              </a:ext>
            </a:extLst>
          </p:cNvPr>
          <p:cNvPicPr>
            <a:picLocks noChangeAspect="1"/>
          </p:cNvPicPr>
          <p:nvPr/>
        </p:nvPicPr>
        <p:blipFill>
          <a:blip r:embed="rId3"/>
          <a:stretch>
            <a:fillRect/>
          </a:stretch>
        </p:blipFill>
        <p:spPr>
          <a:xfrm>
            <a:off x="734028" y="1540886"/>
            <a:ext cx="5901664" cy="432507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68138" y="4848953"/>
            <a:ext cx="4347275" cy="1017010"/>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a:rPr>
              <a:t>After applying grid search to models, it shows that decision tree model perform the highest accuracy to the prediction.</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47128" y="3752462"/>
            <a:ext cx="4333732" cy="203082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a:t>
            </a:r>
            <a:r>
              <a:rPr lang="en-US" sz="1800" dirty="0">
                <a:solidFill>
                  <a:srgbClr val="4C1D4B"/>
                </a:solidFill>
                <a:latin typeface="Abadi" panose="020B0604020104020204" pitchFamily="34" charset="0"/>
              </a:rPr>
              <a:t>the false positives</a:t>
            </a:r>
            <a:r>
              <a:rPr lang="en-US" sz="1800" dirty="0">
                <a:solidFill>
                  <a:schemeClr val="accent3">
                    <a:lumMod val="25000"/>
                  </a:schemeClr>
                </a:solidFill>
                <a:latin typeface="Abadi" panose="020B0604020104020204" pitchFamily="34" charset="0"/>
              </a:rPr>
              <a:t>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圖片 1">
            <a:extLst>
              <a:ext uri="{FF2B5EF4-FFF2-40B4-BE49-F238E27FC236}">
                <a16:creationId xmlns:a16="http://schemas.microsoft.com/office/drawing/2014/main" id="{9A71B26D-9111-4B11-B96D-BD2336095398}"/>
              </a:ext>
            </a:extLst>
          </p:cNvPr>
          <p:cNvPicPr>
            <a:picLocks noChangeAspect="1"/>
          </p:cNvPicPr>
          <p:nvPr/>
        </p:nvPicPr>
        <p:blipFill>
          <a:blip r:embed="rId3"/>
          <a:stretch>
            <a:fillRect/>
          </a:stretch>
        </p:blipFill>
        <p:spPr>
          <a:xfrm>
            <a:off x="770012" y="1533525"/>
            <a:ext cx="5010004" cy="42497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97072" cy="3510678"/>
          </a:xfrm>
          <a:prstGeom prst="rect">
            <a:avLst/>
          </a:prstGeom>
        </p:spPr>
        <p:txBody>
          <a:bodyPr>
            <a:normAutofit/>
          </a:bodyPr>
          <a:lstStyle/>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altLang="zh-TW"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altLang="zh-TW" sz="2200" dirty="0">
                <a:latin typeface="Abadi" panose="020B0604020104020204" pitchFamily="34" charset="0"/>
              </a:rPr>
              <a:t>Generally, launch success rate increased in the last decade.</a:t>
            </a:r>
          </a:p>
          <a:p>
            <a:pPr>
              <a:lnSpc>
                <a:spcPct val="100000"/>
              </a:lnSpc>
              <a:spcBef>
                <a:spcPts val="1400"/>
              </a:spcBef>
            </a:pPr>
            <a:r>
              <a:rPr lang="en-US" altLang="zh-TW" sz="2200" dirty="0">
                <a:solidFill>
                  <a:schemeClr val="accent3">
                    <a:lumMod val="25000"/>
                  </a:schemeClr>
                </a:solidFill>
                <a:latin typeface="Abadi" panose="020B0604020104020204" pitchFamily="34" charset="0"/>
              </a:rPr>
              <a:t>Orbits ES-L1, GEO, HEO, SSO </a:t>
            </a:r>
            <a:r>
              <a:rPr lang="en-US" altLang="zh-TW" sz="2200" dirty="0">
                <a:latin typeface="Abadi" panose="020B0604020104020204" pitchFamily="34" charset="0"/>
              </a:rPr>
              <a:t>had the most success rate.</a:t>
            </a:r>
            <a:endParaRPr lang="en-US" altLang="zh-TW" sz="2200" dirty="0">
              <a:solidFill>
                <a:schemeClr val="accent3">
                  <a:lumMod val="25000"/>
                </a:schemeClr>
              </a:solidFill>
              <a:latin typeface="Abadi" panose="020B0604020104020204" pitchFamily="34" charset="0"/>
            </a:endParaRPr>
          </a:p>
          <a:p>
            <a:pPr>
              <a:lnSpc>
                <a:spcPct val="100000"/>
              </a:lnSpc>
              <a:spcBef>
                <a:spcPts val="1400"/>
              </a:spcBef>
            </a:pPr>
            <a:r>
              <a:rPr lang="en-US" altLang="zh-TW"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altLang="zh-TW"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REST API and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through API to connect endpoint. (https://api.spacexdata.com/v4/launches/past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API</a:t>
            </a:r>
            <a:endParaRPr lang="en-US" dirty="0">
              <a:solidFill>
                <a:srgbClr val="0B49CB"/>
              </a:solidFill>
            </a:endParaRPr>
          </a:p>
        </p:txBody>
      </p:sp>
      <p:graphicFrame>
        <p:nvGraphicFramePr>
          <p:cNvPr id="7" name="資料庫圖表 6">
            <a:extLst>
              <a:ext uri="{FF2B5EF4-FFF2-40B4-BE49-F238E27FC236}">
                <a16:creationId xmlns:a16="http://schemas.microsoft.com/office/drawing/2014/main" id="{4423E7FB-4C2E-4BF0-BFDA-E005D9DD70C4}"/>
              </a:ext>
            </a:extLst>
          </p:cNvPr>
          <p:cNvGraphicFramePr/>
          <p:nvPr>
            <p:extLst>
              <p:ext uri="{D42A27DB-BD31-4B8C-83A1-F6EECF244321}">
                <p14:modId xmlns:p14="http://schemas.microsoft.com/office/powerpoint/2010/main" val="1603066181"/>
              </p:ext>
            </p:extLst>
          </p:nvPr>
        </p:nvGraphicFramePr>
        <p:xfrm>
          <a:off x="1006168" y="2459443"/>
          <a:ext cx="10279444" cy="3566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5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altLang="zh-TW" sz="2200" dirty="0">
                <a:solidFill>
                  <a:schemeClr val="accent3">
                    <a:lumMod val="25000"/>
                  </a:schemeClr>
                </a:solidFill>
                <a:latin typeface="Abadi" panose="020B0604020104020204" pitchFamily="34" charset="0"/>
              </a:rPr>
              <a:t>Data collected from Wikipedia (https://en.wikipedia.org/w/index.php?title=List_of_Falcon_9_and_Falcon_Heavy_launches&amp;oldid=1027686922 )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資料庫圖表 6">
            <a:extLst>
              <a:ext uri="{FF2B5EF4-FFF2-40B4-BE49-F238E27FC236}">
                <a16:creationId xmlns:a16="http://schemas.microsoft.com/office/drawing/2014/main" id="{4423E7FB-4C2E-4BF0-BFDA-E005D9DD70C4}"/>
              </a:ext>
            </a:extLst>
          </p:cNvPr>
          <p:cNvGraphicFramePr/>
          <p:nvPr>
            <p:extLst>
              <p:ext uri="{D42A27DB-BD31-4B8C-83A1-F6EECF244321}">
                <p14:modId xmlns:p14="http://schemas.microsoft.com/office/powerpoint/2010/main" val="1615752503"/>
              </p:ext>
            </p:extLst>
          </p:nvPr>
        </p:nvGraphicFramePr>
        <p:xfrm>
          <a:off x="770011" y="2861081"/>
          <a:ext cx="10822039" cy="3566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906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6DBEE997-0A6D-449E-B774-F41F65A7A803}"/>
              </a:ext>
            </a:extLst>
          </p:cNvPr>
          <p:cNvGraphicFramePr/>
          <p:nvPr>
            <p:extLst>
              <p:ext uri="{D42A27DB-BD31-4B8C-83A1-F6EECF244321}">
                <p14:modId xmlns:p14="http://schemas.microsoft.com/office/powerpoint/2010/main" val="4240132506"/>
              </p:ext>
            </p:extLst>
          </p:nvPr>
        </p:nvGraphicFramePr>
        <p:xfrm>
          <a:off x="5910262" y="1800225"/>
          <a:ext cx="54610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8"/>
              </a:rPr>
              <a:t>https://github.com/YbLiu1127/IBM-Data-Science-Capstone/blob/main/Data%20Collection.ipynb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1791</TotalTime>
  <Words>1952</Words>
  <Application>Microsoft Office PowerPoint</Application>
  <PresentationFormat>寬螢幕</PresentationFormat>
  <Paragraphs>236</Paragraphs>
  <Slides>48</Slides>
  <Notes>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IBM Plex Mono SemiBold</vt:lpstr>
      <vt:lpstr>IBM Plex Mono Text</vt:lpstr>
      <vt:lpstr>SF Pro</vt:lpstr>
      <vt:lpstr>新細明體</vt:lpstr>
      <vt:lpstr>Abadi</vt:lpstr>
      <vt:lpstr>Arial</vt:lpstr>
      <vt:lpstr>Calibri</vt:lpstr>
      <vt:lpstr>Calibri Light</vt:lpstr>
      <vt:lpstr>Wingdings</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WIN10</cp:lastModifiedBy>
  <cp:revision>244</cp:revision>
  <dcterms:created xsi:type="dcterms:W3CDTF">2021-04-29T18:58:34Z</dcterms:created>
  <dcterms:modified xsi:type="dcterms:W3CDTF">2022-10-12T07:24:35Z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